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72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1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presProps" Target="presProps.xml"  /><Relationship Id="rId17" Type="http://schemas.openxmlformats.org/officeDocument/2006/relationships/viewProps" Target="viewProps.xml"  /><Relationship Id="rId18" Type="http://schemas.openxmlformats.org/officeDocument/2006/relationships/theme" Target="theme/theme1.xml"  /><Relationship Id="rId19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2022-03-15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"/>
          <p:cNvGrpSpPr/>
          <p:nvPr/>
        </p:nvGrpSpPr>
        <p:grpSpPr>
          <a:xfrm rot="0">
            <a:off x="0" y="-2"/>
            <a:ext cx="12191999" cy="6858002"/>
            <a:chOff x="0" y="-2"/>
            <a:chExt cx="9144000" cy="6858002"/>
          </a:xfrm>
        </p:grpSpPr>
        <p:sp>
          <p:nvSpPr>
            <p:cNvPr id="8" name=""/>
            <p:cNvSpPr/>
            <p:nvPr/>
          </p:nvSpPr>
          <p:spPr>
            <a:xfrm>
              <a:off x="7858148" y="-2"/>
              <a:ext cx="1285852" cy="6858001"/>
            </a:xfrm>
            <a:prstGeom prst="rect">
              <a:avLst/>
            </a:pr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grpSp>
          <p:nvGrpSpPr>
            <p:cNvPr id="9" name=""/>
            <p:cNvGrpSpPr/>
            <p:nvPr/>
          </p:nvGrpSpPr>
          <p:grpSpPr>
            <a:xfrm rot="0">
              <a:off x="0" y="4500492"/>
              <a:ext cx="9093207" cy="787297"/>
              <a:chOff x="0" y="-1357346"/>
              <a:chExt cx="9144000" cy="1044575"/>
            </a:xfrm>
            <a:solidFill>
              <a:schemeClr val="bg1">
                <a:lumMod val="95000"/>
              </a:schemeClr>
            </a:solidFill>
          </p:grpSpPr>
          <p:sp>
            <p:nvSpPr>
              <p:cNvPr id="14" name=""/>
              <p:cNvSpPr/>
              <p:nvPr/>
            </p:nvSpPr>
            <p:spPr>
              <a:xfrm>
                <a:off x="63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5" name=""/>
              <p:cNvSpPr/>
              <p:nvPr/>
            </p:nvSpPr>
            <p:spPr>
              <a:xfrm>
                <a:off x="0" y="-1350996"/>
                <a:ext cx="120650" cy="120650"/>
              </a:xfrm>
              <a:custGeom>
                <a:avLst/>
                <a:gdLst/>
                <a:cxnLst>
                  <a:cxn ang="0">
                    <a:pos x="4" y="0"/>
                  </a:cxn>
                  <a:cxn ang="0">
                    <a:pos x="0" y="4"/>
                  </a:cxn>
                  <a:cxn ang="0">
                    <a:pos x="0" y="76"/>
                  </a:cxn>
                  <a:cxn ang="0">
                    <a:pos x="76" y="0"/>
                  </a:cxn>
                  <a:cxn ang="0">
                    <a:pos x="4" y="0"/>
                  </a:cxn>
                </a:cxnLst>
                <a:rect l="0" t="0" r="r" b="b"/>
                <a:pathLst>
                  <a:path w="76" h="76">
                    <a:moveTo>
                      <a:pt x="4" y="0"/>
                    </a:moveTo>
                    <a:lnTo>
                      <a:pt x="0" y="4"/>
                    </a:lnTo>
                    <a:lnTo>
                      <a:pt x="0" y="76"/>
                    </a:lnTo>
                    <a:lnTo>
                      <a:pt x="76" y="0"/>
                    </a:lnTo>
                    <a:lnTo>
                      <a:pt x="4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6" name=""/>
              <p:cNvSpPr/>
              <p:nvPr/>
            </p:nvSpPr>
            <p:spPr>
              <a:xfrm>
                <a:off x="2159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7" name=""/>
              <p:cNvSpPr/>
              <p:nvPr/>
            </p:nvSpPr>
            <p:spPr>
              <a:xfrm>
                <a:off x="0" y="-1350996"/>
                <a:ext cx="330200" cy="330200"/>
              </a:xfrm>
              <a:custGeom>
                <a:avLst/>
                <a:gdLst/>
                <a:cxnLst>
                  <a:cxn ang="0">
                    <a:pos x="136" y="0"/>
                  </a:cxn>
                  <a:cxn ang="0">
                    <a:pos x="0" y="136"/>
                  </a:cxn>
                  <a:cxn ang="0">
                    <a:pos x="0" y="208"/>
                  </a:cxn>
                  <a:cxn ang="0">
                    <a:pos x="208" y="0"/>
                  </a:cxn>
                  <a:cxn ang="0">
                    <a:pos x="136" y="0"/>
                  </a:cxn>
                </a:cxnLst>
                <a:rect l="0" t="0" r="r" b="b"/>
                <a:pathLst>
                  <a:path w="208" h="208">
                    <a:moveTo>
                      <a:pt x="136" y="0"/>
                    </a:moveTo>
                    <a:lnTo>
                      <a:pt x="0" y="136"/>
                    </a:lnTo>
                    <a:lnTo>
                      <a:pt x="0" y="208"/>
                    </a:lnTo>
                    <a:lnTo>
                      <a:pt x="208" y="0"/>
                    </a:lnTo>
                    <a:lnTo>
                      <a:pt x="136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8" name=""/>
              <p:cNvSpPr/>
              <p:nvPr/>
            </p:nvSpPr>
            <p:spPr>
              <a:xfrm>
                <a:off x="4254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9" name=""/>
              <p:cNvSpPr/>
              <p:nvPr/>
            </p:nvSpPr>
            <p:spPr>
              <a:xfrm>
                <a:off x="0" y="-1350996"/>
                <a:ext cx="539750" cy="539750"/>
              </a:xfrm>
              <a:custGeom>
                <a:avLst/>
                <a:gdLst/>
                <a:cxnLst>
                  <a:cxn ang="0">
                    <a:pos x="268" y="0"/>
                  </a:cxn>
                  <a:cxn ang="0">
                    <a:pos x="0" y="268"/>
                  </a:cxn>
                  <a:cxn ang="0">
                    <a:pos x="0" y="340"/>
                  </a:cxn>
                  <a:cxn ang="0">
                    <a:pos x="340" y="0"/>
                  </a:cxn>
                  <a:cxn ang="0">
                    <a:pos x="268" y="0"/>
                  </a:cxn>
                </a:cxnLst>
                <a:rect l="0" t="0" r="r" b="b"/>
                <a:pathLst>
                  <a:path w="340" h="340">
                    <a:moveTo>
                      <a:pt x="268" y="0"/>
                    </a:moveTo>
                    <a:lnTo>
                      <a:pt x="0" y="268"/>
                    </a:lnTo>
                    <a:lnTo>
                      <a:pt x="0" y="340"/>
                    </a:lnTo>
                    <a:lnTo>
                      <a:pt x="340" y="0"/>
                    </a:lnTo>
                    <a:lnTo>
                      <a:pt x="268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0" name=""/>
              <p:cNvSpPr/>
              <p:nvPr/>
            </p:nvSpPr>
            <p:spPr>
              <a:xfrm>
                <a:off x="6350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1" name=""/>
              <p:cNvSpPr/>
              <p:nvPr/>
            </p:nvSpPr>
            <p:spPr>
              <a:xfrm>
                <a:off x="0" y="-1350996"/>
                <a:ext cx="749300" cy="749300"/>
              </a:xfrm>
              <a:custGeom>
                <a:avLst/>
                <a:gdLst/>
                <a:cxnLst>
                  <a:cxn ang="0">
                    <a:pos x="400" y="0"/>
                  </a:cxn>
                  <a:cxn ang="0">
                    <a:pos x="0" y="400"/>
                  </a:cxn>
                  <a:cxn ang="0">
                    <a:pos x="0" y="472"/>
                  </a:cxn>
                  <a:cxn ang="0">
                    <a:pos x="472" y="0"/>
                  </a:cxn>
                  <a:cxn ang="0">
                    <a:pos x="400" y="0"/>
                  </a:cxn>
                </a:cxnLst>
                <a:rect l="0" t="0" r="r" b="b"/>
                <a:pathLst>
                  <a:path w="472" h="472">
                    <a:moveTo>
                      <a:pt x="400" y="0"/>
                    </a:moveTo>
                    <a:lnTo>
                      <a:pt x="0" y="400"/>
                    </a:lnTo>
                    <a:lnTo>
                      <a:pt x="0" y="472"/>
                    </a:lnTo>
                    <a:lnTo>
                      <a:pt x="472" y="0"/>
                    </a:lnTo>
                    <a:lnTo>
                      <a:pt x="400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2" name=""/>
              <p:cNvSpPr/>
              <p:nvPr/>
            </p:nvSpPr>
            <p:spPr>
              <a:xfrm>
                <a:off x="8445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3" name=""/>
              <p:cNvSpPr/>
              <p:nvPr/>
            </p:nvSpPr>
            <p:spPr>
              <a:xfrm>
                <a:off x="0" y="-1350996"/>
                <a:ext cx="958850" cy="958850"/>
              </a:xfrm>
              <a:custGeom>
                <a:avLst/>
                <a:gdLst/>
                <a:cxnLst>
                  <a:cxn ang="0">
                    <a:pos x="532" y="0"/>
                  </a:cxn>
                  <a:cxn ang="0">
                    <a:pos x="0" y="532"/>
                  </a:cxn>
                  <a:cxn ang="0">
                    <a:pos x="0" y="604"/>
                  </a:cxn>
                  <a:cxn ang="0">
                    <a:pos x="604" y="0"/>
                  </a:cxn>
                  <a:cxn ang="0">
                    <a:pos x="532" y="0"/>
                  </a:cxn>
                </a:cxnLst>
                <a:rect l="0" t="0" r="r" b="b"/>
                <a:pathLst>
                  <a:path w="604" h="604">
                    <a:moveTo>
                      <a:pt x="532" y="0"/>
                    </a:moveTo>
                    <a:lnTo>
                      <a:pt x="0" y="532"/>
                    </a:lnTo>
                    <a:lnTo>
                      <a:pt x="0" y="604"/>
                    </a:lnTo>
                    <a:lnTo>
                      <a:pt x="604" y="0"/>
                    </a:lnTo>
                    <a:lnTo>
                      <a:pt x="532" y="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4" name=""/>
              <p:cNvSpPr/>
              <p:nvPr/>
            </p:nvSpPr>
            <p:spPr>
              <a:xfrm>
                <a:off x="10541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5" name=""/>
              <p:cNvSpPr/>
              <p:nvPr/>
            </p:nvSpPr>
            <p:spPr>
              <a:xfrm>
                <a:off x="190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6" name=""/>
              <p:cNvSpPr/>
              <p:nvPr/>
            </p:nvSpPr>
            <p:spPr>
              <a:xfrm>
                <a:off x="12636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7" name=""/>
              <p:cNvSpPr/>
              <p:nvPr/>
            </p:nvSpPr>
            <p:spPr>
              <a:xfrm>
                <a:off x="2286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8" name=""/>
              <p:cNvSpPr/>
              <p:nvPr/>
            </p:nvSpPr>
            <p:spPr>
              <a:xfrm>
                <a:off x="14732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9" name=""/>
              <p:cNvSpPr/>
              <p:nvPr/>
            </p:nvSpPr>
            <p:spPr>
              <a:xfrm>
                <a:off x="4381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0" name=""/>
              <p:cNvSpPr/>
              <p:nvPr/>
            </p:nvSpPr>
            <p:spPr>
              <a:xfrm>
                <a:off x="16827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1" name=""/>
              <p:cNvSpPr/>
              <p:nvPr/>
            </p:nvSpPr>
            <p:spPr>
              <a:xfrm>
                <a:off x="6477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2" name=""/>
              <p:cNvSpPr/>
              <p:nvPr/>
            </p:nvSpPr>
            <p:spPr>
              <a:xfrm>
                <a:off x="18923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3" name=""/>
              <p:cNvSpPr/>
              <p:nvPr/>
            </p:nvSpPr>
            <p:spPr>
              <a:xfrm>
                <a:off x="8572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4" name=""/>
              <p:cNvSpPr/>
              <p:nvPr/>
            </p:nvSpPr>
            <p:spPr>
              <a:xfrm>
                <a:off x="21018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5" name=""/>
              <p:cNvSpPr/>
              <p:nvPr/>
            </p:nvSpPr>
            <p:spPr>
              <a:xfrm>
                <a:off x="10668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6" name=""/>
              <p:cNvSpPr/>
              <p:nvPr/>
            </p:nvSpPr>
            <p:spPr>
              <a:xfrm>
                <a:off x="23114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7" name=""/>
              <p:cNvSpPr/>
              <p:nvPr/>
            </p:nvSpPr>
            <p:spPr>
              <a:xfrm>
                <a:off x="12763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8" name=""/>
              <p:cNvSpPr/>
              <p:nvPr/>
            </p:nvSpPr>
            <p:spPr>
              <a:xfrm>
                <a:off x="25209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9" name=""/>
              <p:cNvSpPr/>
              <p:nvPr/>
            </p:nvSpPr>
            <p:spPr>
              <a:xfrm>
                <a:off x="14859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0" name=""/>
              <p:cNvSpPr/>
              <p:nvPr/>
            </p:nvSpPr>
            <p:spPr>
              <a:xfrm>
                <a:off x="27305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1" name=""/>
              <p:cNvSpPr/>
              <p:nvPr/>
            </p:nvSpPr>
            <p:spPr>
              <a:xfrm>
                <a:off x="16954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2" name=""/>
              <p:cNvSpPr/>
              <p:nvPr/>
            </p:nvSpPr>
            <p:spPr>
              <a:xfrm>
                <a:off x="29400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3" name=""/>
              <p:cNvSpPr/>
              <p:nvPr/>
            </p:nvSpPr>
            <p:spPr>
              <a:xfrm>
                <a:off x="19050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4" name=""/>
              <p:cNvSpPr/>
              <p:nvPr/>
            </p:nvSpPr>
            <p:spPr>
              <a:xfrm>
                <a:off x="31496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5" name=""/>
              <p:cNvSpPr/>
              <p:nvPr/>
            </p:nvSpPr>
            <p:spPr>
              <a:xfrm>
                <a:off x="21145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6" name=""/>
              <p:cNvSpPr/>
              <p:nvPr/>
            </p:nvSpPr>
            <p:spPr>
              <a:xfrm>
                <a:off x="33591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7" name=""/>
              <p:cNvSpPr/>
              <p:nvPr/>
            </p:nvSpPr>
            <p:spPr>
              <a:xfrm>
                <a:off x="23241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8" name=""/>
              <p:cNvSpPr/>
              <p:nvPr/>
            </p:nvSpPr>
            <p:spPr>
              <a:xfrm>
                <a:off x="35687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49" name=""/>
              <p:cNvSpPr/>
              <p:nvPr/>
            </p:nvSpPr>
            <p:spPr>
              <a:xfrm>
                <a:off x="25336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0" name=""/>
              <p:cNvSpPr/>
              <p:nvPr/>
            </p:nvSpPr>
            <p:spPr>
              <a:xfrm>
                <a:off x="37782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1" name=""/>
              <p:cNvSpPr/>
              <p:nvPr/>
            </p:nvSpPr>
            <p:spPr>
              <a:xfrm>
                <a:off x="27432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2" name=""/>
              <p:cNvSpPr/>
              <p:nvPr/>
            </p:nvSpPr>
            <p:spPr>
              <a:xfrm>
                <a:off x="39878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3" name=""/>
              <p:cNvSpPr/>
              <p:nvPr/>
            </p:nvSpPr>
            <p:spPr>
              <a:xfrm>
                <a:off x="29527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4" name=""/>
              <p:cNvSpPr/>
              <p:nvPr/>
            </p:nvSpPr>
            <p:spPr>
              <a:xfrm>
                <a:off x="41973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5" name=""/>
              <p:cNvSpPr/>
              <p:nvPr/>
            </p:nvSpPr>
            <p:spPr>
              <a:xfrm>
                <a:off x="31623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6" name=""/>
              <p:cNvSpPr/>
              <p:nvPr/>
            </p:nvSpPr>
            <p:spPr>
              <a:xfrm>
                <a:off x="44069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7" name=""/>
              <p:cNvSpPr/>
              <p:nvPr/>
            </p:nvSpPr>
            <p:spPr>
              <a:xfrm>
                <a:off x="33718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8" name=""/>
              <p:cNvSpPr/>
              <p:nvPr/>
            </p:nvSpPr>
            <p:spPr>
              <a:xfrm>
                <a:off x="46164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59" name=""/>
              <p:cNvSpPr/>
              <p:nvPr/>
            </p:nvSpPr>
            <p:spPr>
              <a:xfrm>
                <a:off x="35814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0" name=""/>
              <p:cNvSpPr/>
              <p:nvPr/>
            </p:nvSpPr>
            <p:spPr>
              <a:xfrm>
                <a:off x="48260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1" name=""/>
              <p:cNvSpPr/>
              <p:nvPr/>
            </p:nvSpPr>
            <p:spPr>
              <a:xfrm>
                <a:off x="37909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2" name=""/>
              <p:cNvSpPr/>
              <p:nvPr/>
            </p:nvSpPr>
            <p:spPr>
              <a:xfrm>
                <a:off x="50355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3" name=""/>
              <p:cNvSpPr/>
              <p:nvPr/>
            </p:nvSpPr>
            <p:spPr>
              <a:xfrm>
                <a:off x="40005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4" name=""/>
              <p:cNvSpPr/>
              <p:nvPr/>
            </p:nvSpPr>
            <p:spPr>
              <a:xfrm>
                <a:off x="52451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5" name=""/>
              <p:cNvSpPr/>
              <p:nvPr/>
            </p:nvSpPr>
            <p:spPr>
              <a:xfrm>
                <a:off x="42100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6" name=""/>
              <p:cNvSpPr/>
              <p:nvPr/>
            </p:nvSpPr>
            <p:spPr>
              <a:xfrm>
                <a:off x="54546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7" name=""/>
              <p:cNvSpPr/>
              <p:nvPr/>
            </p:nvSpPr>
            <p:spPr>
              <a:xfrm>
                <a:off x="44196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8" name=""/>
              <p:cNvSpPr/>
              <p:nvPr/>
            </p:nvSpPr>
            <p:spPr>
              <a:xfrm>
                <a:off x="56642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69" name=""/>
              <p:cNvSpPr/>
              <p:nvPr/>
            </p:nvSpPr>
            <p:spPr>
              <a:xfrm>
                <a:off x="46291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0" name=""/>
              <p:cNvSpPr/>
              <p:nvPr/>
            </p:nvSpPr>
            <p:spPr>
              <a:xfrm>
                <a:off x="58737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1" name=""/>
              <p:cNvSpPr/>
              <p:nvPr/>
            </p:nvSpPr>
            <p:spPr>
              <a:xfrm>
                <a:off x="48387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2" name=""/>
              <p:cNvSpPr/>
              <p:nvPr/>
            </p:nvSpPr>
            <p:spPr>
              <a:xfrm>
                <a:off x="60833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3" name=""/>
              <p:cNvSpPr/>
              <p:nvPr/>
            </p:nvSpPr>
            <p:spPr>
              <a:xfrm>
                <a:off x="50482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4" name=""/>
              <p:cNvSpPr/>
              <p:nvPr/>
            </p:nvSpPr>
            <p:spPr>
              <a:xfrm>
                <a:off x="62928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5" name=""/>
              <p:cNvSpPr/>
              <p:nvPr/>
            </p:nvSpPr>
            <p:spPr>
              <a:xfrm>
                <a:off x="52578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6" name=""/>
              <p:cNvSpPr/>
              <p:nvPr/>
            </p:nvSpPr>
            <p:spPr>
              <a:xfrm>
                <a:off x="65024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7" name=""/>
              <p:cNvSpPr/>
              <p:nvPr/>
            </p:nvSpPr>
            <p:spPr>
              <a:xfrm>
                <a:off x="54673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8" name=""/>
              <p:cNvSpPr/>
              <p:nvPr/>
            </p:nvSpPr>
            <p:spPr>
              <a:xfrm>
                <a:off x="67119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79" name=""/>
              <p:cNvSpPr/>
              <p:nvPr/>
            </p:nvSpPr>
            <p:spPr>
              <a:xfrm>
                <a:off x="56769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0" name=""/>
              <p:cNvSpPr/>
              <p:nvPr/>
            </p:nvSpPr>
            <p:spPr>
              <a:xfrm>
                <a:off x="69215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1" name=""/>
              <p:cNvSpPr/>
              <p:nvPr/>
            </p:nvSpPr>
            <p:spPr>
              <a:xfrm>
                <a:off x="58864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2" name=""/>
              <p:cNvSpPr/>
              <p:nvPr/>
            </p:nvSpPr>
            <p:spPr>
              <a:xfrm>
                <a:off x="71310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3" name=""/>
              <p:cNvSpPr/>
              <p:nvPr/>
            </p:nvSpPr>
            <p:spPr>
              <a:xfrm>
                <a:off x="60960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4" name=""/>
              <p:cNvSpPr/>
              <p:nvPr/>
            </p:nvSpPr>
            <p:spPr>
              <a:xfrm>
                <a:off x="73406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5" name=""/>
              <p:cNvSpPr/>
              <p:nvPr/>
            </p:nvSpPr>
            <p:spPr>
              <a:xfrm>
                <a:off x="63055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6" name=""/>
              <p:cNvSpPr/>
              <p:nvPr/>
            </p:nvSpPr>
            <p:spPr>
              <a:xfrm>
                <a:off x="75501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7" name=""/>
              <p:cNvSpPr/>
              <p:nvPr/>
            </p:nvSpPr>
            <p:spPr>
              <a:xfrm>
                <a:off x="65151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8" name=""/>
              <p:cNvSpPr/>
              <p:nvPr/>
            </p:nvSpPr>
            <p:spPr>
              <a:xfrm>
                <a:off x="77597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89" name=""/>
              <p:cNvSpPr/>
              <p:nvPr/>
            </p:nvSpPr>
            <p:spPr>
              <a:xfrm>
                <a:off x="67246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0" name=""/>
              <p:cNvSpPr/>
              <p:nvPr/>
            </p:nvSpPr>
            <p:spPr>
              <a:xfrm>
                <a:off x="79629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1" name=""/>
              <p:cNvSpPr/>
              <p:nvPr/>
            </p:nvSpPr>
            <p:spPr>
              <a:xfrm>
                <a:off x="69278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2" name=""/>
              <p:cNvSpPr/>
              <p:nvPr/>
            </p:nvSpPr>
            <p:spPr>
              <a:xfrm>
                <a:off x="81724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3" name=""/>
              <p:cNvSpPr/>
              <p:nvPr/>
            </p:nvSpPr>
            <p:spPr>
              <a:xfrm>
                <a:off x="71374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4" name=""/>
              <p:cNvSpPr/>
              <p:nvPr/>
            </p:nvSpPr>
            <p:spPr>
              <a:xfrm>
                <a:off x="83820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5" name=""/>
              <p:cNvSpPr/>
              <p:nvPr/>
            </p:nvSpPr>
            <p:spPr>
              <a:xfrm>
                <a:off x="73469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6" name=""/>
              <p:cNvSpPr/>
              <p:nvPr/>
            </p:nvSpPr>
            <p:spPr>
              <a:xfrm>
                <a:off x="859155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7" name=""/>
              <p:cNvSpPr/>
              <p:nvPr/>
            </p:nvSpPr>
            <p:spPr>
              <a:xfrm>
                <a:off x="75565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8" name=""/>
              <p:cNvSpPr/>
              <p:nvPr/>
            </p:nvSpPr>
            <p:spPr>
              <a:xfrm>
                <a:off x="8801100" y="-1357346"/>
                <a:ext cx="117475" cy="6350"/>
              </a:xfrm>
              <a:custGeom>
                <a:avLst/>
                <a:gdLst/>
                <a:cxnLst>
                  <a:cxn ang="0">
                    <a:pos x="74" y="2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72" y="4"/>
                  </a:cxn>
                  <a:cxn ang="0">
                    <a:pos x="74" y="2"/>
                  </a:cxn>
                </a:cxnLst>
                <a:rect l="0" t="0" r="r" b="b"/>
                <a:pathLst>
                  <a:path w="74" h="4">
                    <a:moveTo>
                      <a:pt x="74" y="2"/>
                    </a:moveTo>
                    <a:lnTo>
                      <a:pt x="4" y="0"/>
                    </a:lnTo>
                    <a:lnTo>
                      <a:pt x="0" y="4"/>
                    </a:lnTo>
                    <a:lnTo>
                      <a:pt x="72" y="4"/>
                    </a:lnTo>
                    <a:lnTo>
                      <a:pt x="74" y="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9" name=""/>
              <p:cNvSpPr/>
              <p:nvPr/>
            </p:nvSpPr>
            <p:spPr>
              <a:xfrm>
                <a:off x="776605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0" name=""/>
              <p:cNvSpPr/>
              <p:nvPr/>
            </p:nvSpPr>
            <p:spPr>
              <a:xfrm>
                <a:off x="7975600" y="-1350996"/>
                <a:ext cx="1149350" cy="1038225"/>
              </a:xfrm>
              <a:custGeom>
                <a:avLst/>
                <a:gdLst/>
                <a:cxnLst>
                  <a:cxn ang="0">
                    <a:pos x="70" y="654"/>
                  </a:cxn>
                  <a:cxn ang="0">
                    <a:pos x="724" y="0"/>
                  </a:cxn>
                  <a:cxn ang="0">
                    <a:pos x="652" y="0"/>
                  </a:cxn>
                  <a:cxn ang="0">
                    <a:pos x="0" y="652"/>
                  </a:cxn>
                  <a:cxn ang="0">
                    <a:pos x="70" y="654"/>
                  </a:cxn>
                </a:cxnLst>
                <a:rect l="0" t="0" r="r" b="b"/>
                <a:pathLst>
                  <a:path w="724" h="654">
                    <a:moveTo>
                      <a:pt x="70" y="654"/>
                    </a:moveTo>
                    <a:lnTo>
                      <a:pt x="724" y="0"/>
                    </a:lnTo>
                    <a:lnTo>
                      <a:pt x="652" y="0"/>
                    </a:lnTo>
                    <a:lnTo>
                      <a:pt x="0" y="652"/>
                    </a:lnTo>
                    <a:lnTo>
                      <a:pt x="70" y="65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1" name=""/>
              <p:cNvSpPr/>
              <p:nvPr/>
            </p:nvSpPr>
            <p:spPr>
              <a:xfrm>
                <a:off x="8185150" y="-1274796"/>
                <a:ext cx="958850" cy="962025"/>
              </a:xfrm>
              <a:custGeom>
                <a:avLst/>
                <a:gdLst/>
                <a:cxnLst>
                  <a:cxn ang="0">
                    <a:pos x="70" y="606"/>
                  </a:cxn>
                  <a:cxn ang="0">
                    <a:pos x="604" y="72"/>
                  </a:cxn>
                  <a:cxn ang="0">
                    <a:pos x="604" y="0"/>
                  </a:cxn>
                  <a:cxn ang="0">
                    <a:pos x="0" y="604"/>
                  </a:cxn>
                  <a:cxn ang="0">
                    <a:pos x="70" y="606"/>
                  </a:cxn>
                </a:cxnLst>
                <a:rect l="0" t="0" r="r" b="b"/>
                <a:pathLst>
                  <a:path w="604" h="606">
                    <a:moveTo>
                      <a:pt x="70" y="606"/>
                    </a:moveTo>
                    <a:lnTo>
                      <a:pt x="604" y="72"/>
                    </a:lnTo>
                    <a:lnTo>
                      <a:pt x="604" y="0"/>
                    </a:lnTo>
                    <a:lnTo>
                      <a:pt x="0" y="604"/>
                    </a:lnTo>
                    <a:lnTo>
                      <a:pt x="70" y="606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2" name=""/>
              <p:cNvSpPr/>
              <p:nvPr/>
            </p:nvSpPr>
            <p:spPr>
              <a:xfrm>
                <a:off x="8394700" y="-1065246"/>
                <a:ext cx="749300" cy="752475"/>
              </a:xfrm>
              <a:custGeom>
                <a:avLst/>
                <a:gdLst/>
                <a:cxnLst>
                  <a:cxn ang="0">
                    <a:pos x="70" y="474"/>
                  </a:cxn>
                  <a:cxn ang="0">
                    <a:pos x="472" y="72"/>
                  </a:cxn>
                  <a:cxn ang="0">
                    <a:pos x="472" y="0"/>
                  </a:cxn>
                  <a:cxn ang="0">
                    <a:pos x="0" y="472"/>
                  </a:cxn>
                  <a:cxn ang="0">
                    <a:pos x="70" y="474"/>
                  </a:cxn>
                </a:cxnLst>
                <a:rect l="0" t="0" r="r" b="b"/>
                <a:pathLst>
                  <a:path w="472" h="474">
                    <a:moveTo>
                      <a:pt x="70" y="474"/>
                    </a:moveTo>
                    <a:lnTo>
                      <a:pt x="472" y="72"/>
                    </a:lnTo>
                    <a:lnTo>
                      <a:pt x="472" y="0"/>
                    </a:lnTo>
                    <a:lnTo>
                      <a:pt x="0" y="472"/>
                    </a:lnTo>
                    <a:lnTo>
                      <a:pt x="70" y="474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3" name=""/>
              <p:cNvSpPr/>
              <p:nvPr/>
            </p:nvSpPr>
            <p:spPr>
              <a:xfrm>
                <a:off x="8604250" y="-855696"/>
                <a:ext cx="539750" cy="542925"/>
              </a:xfrm>
              <a:custGeom>
                <a:avLst/>
                <a:gdLst/>
                <a:cxnLst>
                  <a:cxn ang="0">
                    <a:pos x="70" y="342"/>
                  </a:cxn>
                  <a:cxn ang="0">
                    <a:pos x="340" y="72"/>
                  </a:cxn>
                  <a:cxn ang="0">
                    <a:pos x="340" y="0"/>
                  </a:cxn>
                  <a:cxn ang="0">
                    <a:pos x="0" y="340"/>
                  </a:cxn>
                  <a:cxn ang="0">
                    <a:pos x="70" y="342"/>
                  </a:cxn>
                </a:cxnLst>
                <a:rect l="0" t="0" r="r" b="b"/>
                <a:pathLst>
                  <a:path w="340" h="342">
                    <a:moveTo>
                      <a:pt x="70" y="342"/>
                    </a:moveTo>
                    <a:lnTo>
                      <a:pt x="340" y="72"/>
                    </a:lnTo>
                    <a:lnTo>
                      <a:pt x="340" y="0"/>
                    </a:lnTo>
                    <a:lnTo>
                      <a:pt x="0" y="340"/>
                    </a:lnTo>
                    <a:lnTo>
                      <a:pt x="70" y="342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4" name=""/>
              <p:cNvSpPr/>
              <p:nvPr/>
            </p:nvSpPr>
            <p:spPr>
              <a:xfrm>
                <a:off x="8813800" y="-646146"/>
                <a:ext cx="330200" cy="333375"/>
              </a:xfrm>
              <a:custGeom>
                <a:avLst/>
                <a:gdLst/>
                <a:cxnLst>
                  <a:cxn ang="0">
                    <a:pos x="70" y="210"/>
                  </a:cxn>
                  <a:cxn ang="0">
                    <a:pos x="208" y="72"/>
                  </a:cxn>
                  <a:cxn ang="0">
                    <a:pos x="208" y="0"/>
                  </a:cxn>
                  <a:cxn ang="0">
                    <a:pos x="0" y="208"/>
                  </a:cxn>
                  <a:cxn ang="0">
                    <a:pos x="70" y="210"/>
                  </a:cxn>
                </a:cxnLst>
                <a:rect l="0" t="0" r="r" b="b"/>
                <a:pathLst>
                  <a:path w="208" h="210">
                    <a:moveTo>
                      <a:pt x="70" y="210"/>
                    </a:moveTo>
                    <a:lnTo>
                      <a:pt x="208" y="72"/>
                    </a:lnTo>
                    <a:lnTo>
                      <a:pt x="208" y="0"/>
                    </a:lnTo>
                    <a:lnTo>
                      <a:pt x="0" y="208"/>
                    </a:lnTo>
                    <a:lnTo>
                      <a:pt x="70" y="210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5" name=""/>
              <p:cNvSpPr/>
              <p:nvPr/>
            </p:nvSpPr>
            <p:spPr>
              <a:xfrm>
                <a:off x="9023350" y="-436596"/>
                <a:ext cx="120650" cy="123825"/>
              </a:xfrm>
              <a:custGeom>
                <a:avLst/>
                <a:gdLst/>
                <a:cxnLst>
                  <a:cxn ang="0">
                    <a:pos x="70" y="78"/>
                  </a:cxn>
                  <a:cxn ang="0">
                    <a:pos x="76" y="72"/>
                  </a:cxn>
                  <a:cxn ang="0">
                    <a:pos x="76" y="0"/>
                  </a:cxn>
                  <a:cxn ang="0">
                    <a:pos x="0" y="76"/>
                  </a:cxn>
                  <a:cxn ang="0">
                    <a:pos x="70" y="78"/>
                  </a:cxn>
                </a:cxnLst>
                <a:rect l="0" t="0" r="r" b="b"/>
                <a:pathLst>
                  <a:path w="76" h="78">
                    <a:moveTo>
                      <a:pt x="70" y="78"/>
                    </a:moveTo>
                    <a:lnTo>
                      <a:pt x="76" y="72"/>
                    </a:lnTo>
                    <a:lnTo>
                      <a:pt x="76" y="0"/>
                    </a:lnTo>
                    <a:lnTo>
                      <a:pt x="0" y="76"/>
                    </a:lnTo>
                    <a:lnTo>
                      <a:pt x="70" y="78"/>
                    </a:ln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</p:grpSp>
        <p:sp>
          <p:nvSpPr>
            <p:cNvPr id="10" name=""/>
            <p:cNvSpPr/>
            <p:nvPr/>
          </p:nvSpPr>
          <p:spPr>
            <a:xfrm>
              <a:off x="7858148" y="4500570"/>
              <a:ext cx="1285852" cy="78268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"/>
            <p:cNvSpPr/>
            <p:nvPr/>
          </p:nvSpPr>
          <p:spPr>
            <a:xfrm>
              <a:off x="1" y="5286388"/>
              <a:ext cx="9143999" cy="1571612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25000"/>
                    <a:lumOff val="7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>
              <a:off x="7858148" y="5286388"/>
              <a:ext cx="1285200" cy="1571611"/>
            </a:xfrm>
            <a:prstGeom prst="rect">
              <a:avLst/>
            </a:prstGeom>
            <a:solidFill>
              <a:schemeClr val="tx1">
                <a:lumMod val="10000"/>
                <a:lumOff val="90000"/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cxnSp>
          <p:nvCxnSpPr>
            <p:cNvPr id="13" name=""/>
            <p:cNvCxnSpPr/>
            <p:nvPr/>
          </p:nvCxnSpPr>
          <p:spPr>
            <a:xfrm>
              <a:off x="0" y="5260803"/>
              <a:ext cx="9144000" cy="1588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"/>
          <p:cNvSpPr>
            <a:spLocks noGrp="1"/>
          </p:cNvSpPr>
          <p:nvPr>
            <p:ph type="ctrTitle" idx="0"/>
          </p:nvPr>
        </p:nvSpPr>
        <p:spPr>
          <a:xfrm>
            <a:off x="724877" y="3537860"/>
            <a:ext cx="9740827" cy="858614"/>
          </a:xfrm>
        </p:spPr>
        <p:txBody>
          <a:bodyPr/>
          <a:lstStyle>
            <a:lvl1pPr algn="l">
              <a:defRPr sz="4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subTitle" idx="1"/>
          </p:nvPr>
        </p:nvSpPr>
        <p:spPr>
          <a:xfrm>
            <a:off x="724877" y="3030886"/>
            <a:ext cx="9740827" cy="398114"/>
          </a:xfrm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106" name="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107" name="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08" name="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간지" type="objOnly" preserve="1">
  <p:cSld name="간지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"/>
          <p:cNvSpPr/>
          <p:nvPr/>
        </p:nvSpPr>
        <p:spPr>
          <a:xfrm>
            <a:off x="1" y="6286520"/>
            <a:ext cx="12191998" cy="57148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7" name=""/>
          <p:cNvGrpSpPr/>
          <p:nvPr/>
        </p:nvGrpSpPr>
        <p:grpSpPr>
          <a:xfrm rot="0">
            <a:off x="0" y="4643450"/>
            <a:ext cx="12124275" cy="1571633"/>
            <a:chOff x="0" y="-1357346"/>
            <a:chExt cx="9144000" cy="1044575"/>
          </a:xfrm>
          <a:solidFill>
            <a:schemeClr val="tx2">
              <a:lumMod val="20000"/>
              <a:lumOff val="80000"/>
              <a:alpha val="49000"/>
            </a:schemeClr>
          </a:solidFill>
        </p:grpSpPr>
        <p:sp>
          <p:nvSpPr>
            <p:cNvPr id="8" name="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7" name="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8" name="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9" name="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0" name=""/>
          <p:cNvSpPr/>
          <p:nvPr/>
        </p:nvSpPr>
        <p:spPr>
          <a:xfrm>
            <a:off x="10477530" y="-1"/>
            <a:ext cx="1714469" cy="4644572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1" name=""/>
          <p:cNvSpPr/>
          <p:nvPr/>
        </p:nvSpPr>
        <p:spPr>
          <a:xfrm>
            <a:off x="10477530" y="4630057"/>
            <a:ext cx="1714469" cy="16512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cxnSp>
        <p:nvCxnSpPr>
          <p:cNvPr id="102" name=""/>
          <p:cNvCxnSpPr/>
          <p:nvPr/>
        </p:nvCxnSpPr>
        <p:spPr>
          <a:xfrm>
            <a:off x="0" y="6256360"/>
            <a:ext cx="12191999" cy="1588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"/>
          <p:cNvSpPr/>
          <p:nvPr/>
        </p:nvSpPr>
        <p:spPr>
          <a:xfrm>
            <a:off x="10496731" y="6286520"/>
            <a:ext cx="1695267" cy="571480"/>
          </a:xfrm>
          <a:prstGeom prst="rect">
            <a:avLst/>
          </a:prstGeom>
          <a:solidFill>
            <a:schemeClr val="tx1">
              <a:lumMod val="10000"/>
              <a:lumOff val="90000"/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"/>
          <p:cNvSpPr>
            <a:spLocks noGrp="1"/>
          </p:cNvSpPr>
          <p:nvPr>
            <p:ph type="ctrTitle" idx="0"/>
          </p:nvPr>
        </p:nvSpPr>
        <p:spPr>
          <a:xfrm>
            <a:off x="571461" y="4714884"/>
            <a:ext cx="9810818" cy="1470025"/>
          </a:xfrm>
        </p:spPr>
        <p:txBody>
          <a:bodyPr/>
          <a:lstStyle>
            <a:lvl1pPr>
              <a:defRPr sz="4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104" name="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105" name="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06" name="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"/>
          <p:cNvGrpSpPr/>
          <p:nvPr/>
        </p:nvGrpSpPr>
        <p:grpSpPr>
          <a:xfrm rot="0">
            <a:off x="2" y="1214422"/>
            <a:ext cx="1741717" cy="5628251"/>
            <a:chOff x="2" y="1214422"/>
            <a:chExt cx="1306288" cy="5546291"/>
          </a:xfrm>
          <a:solidFill>
            <a:schemeClr val="tx2">
              <a:lumMod val="20000"/>
              <a:lumOff val="80000"/>
              <a:alpha val="52000"/>
            </a:schemeClr>
          </a:solidFill>
        </p:grpSpPr>
        <p:sp>
          <p:nvSpPr>
            <p:cNvPr id="8" name=""/>
            <p:cNvSpPr/>
            <p:nvPr/>
          </p:nvSpPr>
          <p:spPr>
            <a:xfrm rot="16200000">
              <a:off x="-54438" y="6692016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"/>
            <p:cNvSpPr/>
            <p:nvPr/>
          </p:nvSpPr>
          <p:spPr>
            <a:xfrm rot="16200000">
              <a:off x="23393" y="6625284"/>
              <a:ext cx="119980" cy="150878"/>
            </a:xfrm>
            <a:custGeom>
              <a:avLst/>
              <a:gd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"/>
            <p:cNvSpPr/>
            <p:nvPr/>
          </p:nvSpPr>
          <p:spPr>
            <a:xfrm rot="16200000">
              <a:off x="-54438" y="6483630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"/>
            <p:cNvSpPr/>
            <p:nvPr/>
          </p:nvSpPr>
          <p:spPr>
            <a:xfrm rot="16200000">
              <a:off x="50225" y="6390065"/>
              <a:ext cx="328366" cy="412930"/>
            </a:xfrm>
            <a:custGeom>
              <a:avLst/>
              <a:gd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 rot="16200000">
              <a:off x="-54438" y="6275244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"/>
            <p:cNvSpPr/>
            <p:nvPr/>
          </p:nvSpPr>
          <p:spPr>
            <a:xfrm rot="16200000">
              <a:off x="77058" y="6154846"/>
              <a:ext cx="536752" cy="674981"/>
            </a:xfrm>
            <a:custGeom>
              <a:avLst/>
              <a:gd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"/>
            <p:cNvSpPr/>
            <p:nvPr/>
          </p:nvSpPr>
          <p:spPr>
            <a:xfrm rot="16200000">
              <a:off x="-54438" y="6066858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"/>
            <p:cNvSpPr/>
            <p:nvPr/>
          </p:nvSpPr>
          <p:spPr>
            <a:xfrm rot="16200000">
              <a:off x="103891" y="5919627"/>
              <a:ext cx="745138" cy="937033"/>
            </a:xfrm>
            <a:custGeom>
              <a:avLst/>
              <a:gd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"/>
            <p:cNvSpPr/>
            <p:nvPr/>
          </p:nvSpPr>
          <p:spPr>
            <a:xfrm rot="16200000">
              <a:off x="130724" y="5684409"/>
              <a:ext cx="953524" cy="1199084"/>
            </a:xfrm>
            <a:custGeom>
              <a:avLst/>
              <a:gd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"/>
            <p:cNvSpPr/>
            <p:nvPr/>
          </p:nvSpPr>
          <p:spPr>
            <a:xfrm rot="16200000">
              <a:off x="85634" y="5521112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"/>
            <p:cNvSpPr/>
            <p:nvPr/>
          </p:nvSpPr>
          <p:spPr>
            <a:xfrm rot="16200000">
              <a:off x="-54438" y="6580139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"/>
            <p:cNvSpPr/>
            <p:nvPr/>
          </p:nvSpPr>
          <p:spPr>
            <a:xfrm rot="16200000">
              <a:off x="-54438" y="6371753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"/>
            <p:cNvSpPr/>
            <p:nvPr/>
          </p:nvSpPr>
          <p:spPr>
            <a:xfrm rot="16200000">
              <a:off x="-54438" y="6163367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"/>
            <p:cNvSpPr/>
            <p:nvPr/>
          </p:nvSpPr>
          <p:spPr>
            <a:xfrm rot="16200000">
              <a:off x="-54438" y="5954981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"/>
            <p:cNvSpPr/>
            <p:nvPr/>
          </p:nvSpPr>
          <p:spPr>
            <a:xfrm rot="16200000">
              <a:off x="-54438" y="5746595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"/>
            <p:cNvSpPr/>
            <p:nvPr/>
          </p:nvSpPr>
          <p:spPr>
            <a:xfrm rot="16200000">
              <a:off x="-54438" y="5538209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"/>
            <p:cNvSpPr/>
            <p:nvPr/>
          </p:nvSpPr>
          <p:spPr>
            <a:xfrm rot="16200000">
              <a:off x="-54438" y="5446055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"/>
            <p:cNvSpPr/>
            <p:nvPr/>
          </p:nvSpPr>
          <p:spPr>
            <a:xfrm rot="16200000">
              <a:off x="85634" y="5317082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"/>
            <p:cNvSpPr/>
            <p:nvPr/>
          </p:nvSpPr>
          <p:spPr>
            <a:xfrm rot="16200000">
              <a:off x="-54438" y="5237669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"/>
            <p:cNvSpPr/>
            <p:nvPr/>
          </p:nvSpPr>
          <p:spPr>
            <a:xfrm rot="16200000">
              <a:off x="85634" y="5108696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"/>
            <p:cNvSpPr/>
            <p:nvPr/>
          </p:nvSpPr>
          <p:spPr>
            <a:xfrm rot="16200000">
              <a:off x="-54438" y="5029283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"/>
            <p:cNvSpPr/>
            <p:nvPr/>
          </p:nvSpPr>
          <p:spPr>
            <a:xfrm rot="16200000">
              <a:off x="85634" y="4900310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"/>
            <p:cNvSpPr/>
            <p:nvPr/>
          </p:nvSpPr>
          <p:spPr>
            <a:xfrm rot="16200000">
              <a:off x="-54438" y="4820897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"/>
            <p:cNvSpPr/>
            <p:nvPr/>
          </p:nvSpPr>
          <p:spPr>
            <a:xfrm rot="16200000">
              <a:off x="85634" y="4691924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"/>
            <p:cNvSpPr/>
            <p:nvPr/>
          </p:nvSpPr>
          <p:spPr>
            <a:xfrm rot="16200000">
              <a:off x="-54438" y="4612511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"/>
            <p:cNvSpPr/>
            <p:nvPr/>
          </p:nvSpPr>
          <p:spPr>
            <a:xfrm rot="16200000">
              <a:off x="85634" y="4483538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"/>
            <p:cNvSpPr/>
            <p:nvPr/>
          </p:nvSpPr>
          <p:spPr>
            <a:xfrm rot="16200000">
              <a:off x="-54438" y="4404125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"/>
            <p:cNvSpPr/>
            <p:nvPr/>
          </p:nvSpPr>
          <p:spPr>
            <a:xfrm rot="16200000">
              <a:off x="85634" y="4275152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"/>
            <p:cNvSpPr/>
            <p:nvPr/>
          </p:nvSpPr>
          <p:spPr>
            <a:xfrm rot="16200000">
              <a:off x="-54438" y="4195739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"/>
            <p:cNvSpPr/>
            <p:nvPr/>
          </p:nvSpPr>
          <p:spPr>
            <a:xfrm rot="16200000">
              <a:off x="85634" y="4066766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"/>
            <p:cNvSpPr/>
            <p:nvPr/>
          </p:nvSpPr>
          <p:spPr>
            <a:xfrm rot="16200000">
              <a:off x="-54438" y="3987353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"/>
            <p:cNvSpPr/>
            <p:nvPr/>
          </p:nvSpPr>
          <p:spPr>
            <a:xfrm rot="16200000">
              <a:off x="85634" y="3858380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"/>
            <p:cNvSpPr/>
            <p:nvPr/>
          </p:nvSpPr>
          <p:spPr>
            <a:xfrm rot="16200000">
              <a:off x="-54438" y="3778967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"/>
            <p:cNvSpPr/>
            <p:nvPr/>
          </p:nvSpPr>
          <p:spPr>
            <a:xfrm rot="16200000">
              <a:off x="85634" y="3649994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"/>
            <p:cNvSpPr/>
            <p:nvPr/>
          </p:nvSpPr>
          <p:spPr>
            <a:xfrm rot="16200000">
              <a:off x="-54438" y="3570581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"/>
            <p:cNvSpPr/>
            <p:nvPr/>
          </p:nvSpPr>
          <p:spPr>
            <a:xfrm rot="16200000">
              <a:off x="85634" y="3441608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"/>
            <p:cNvSpPr/>
            <p:nvPr/>
          </p:nvSpPr>
          <p:spPr>
            <a:xfrm rot="16200000">
              <a:off x="-54438" y="3362195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"/>
            <p:cNvSpPr/>
            <p:nvPr/>
          </p:nvSpPr>
          <p:spPr>
            <a:xfrm rot="16200000">
              <a:off x="85634" y="3233222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"/>
            <p:cNvSpPr/>
            <p:nvPr/>
          </p:nvSpPr>
          <p:spPr>
            <a:xfrm rot="16200000">
              <a:off x="-54438" y="3153809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"/>
            <p:cNvSpPr/>
            <p:nvPr/>
          </p:nvSpPr>
          <p:spPr>
            <a:xfrm rot="16200000">
              <a:off x="85634" y="3024836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"/>
            <p:cNvSpPr/>
            <p:nvPr/>
          </p:nvSpPr>
          <p:spPr>
            <a:xfrm rot="16200000">
              <a:off x="-54438" y="2945423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"/>
            <p:cNvSpPr/>
            <p:nvPr/>
          </p:nvSpPr>
          <p:spPr>
            <a:xfrm rot="16200000">
              <a:off x="85634" y="2816450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"/>
            <p:cNvSpPr/>
            <p:nvPr/>
          </p:nvSpPr>
          <p:spPr>
            <a:xfrm rot="16200000">
              <a:off x="-54438" y="2737037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"/>
            <p:cNvSpPr/>
            <p:nvPr/>
          </p:nvSpPr>
          <p:spPr>
            <a:xfrm rot="16200000">
              <a:off x="85634" y="2608064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"/>
            <p:cNvSpPr/>
            <p:nvPr/>
          </p:nvSpPr>
          <p:spPr>
            <a:xfrm rot="16200000">
              <a:off x="-54438" y="2528652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"/>
            <p:cNvSpPr/>
            <p:nvPr/>
          </p:nvSpPr>
          <p:spPr>
            <a:xfrm rot="16200000">
              <a:off x="85634" y="2399679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"/>
            <p:cNvSpPr/>
            <p:nvPr/>
          </p:nvSpPr>
          <p:spPr>
            <a:xfrm rot="16200000">
              <a:off x="-54438" y="2326581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"/>
            <p:cNvSpPr/>
            <p:nvPr/>
          </p:nvSpPr>
          <p:spPr>
            <a:xfrm rot="16200000">
              <a:off x="85634" y="2197607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"/>
            <p:cNvSpPr/>
            <p:nvPr/>
          </p:nvSpPr>
          <p:spPr>
            <a:xfrm rot="16200000">
              <a:off x="-54438" y="2118195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"/>
            <p:cNvSpPr/>
            <p:nvPr/>
          </p:nvSpPr>
          <p:spPr>
            <a:xfrm rot="16200000">
              <a:off x="85634" y="1989221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"/>
            <p:cNvSpPr/>
            <p:nvPr/>
          </p:nvSpPr>
          <p:spPr>
            <a:xfrm rot="16200000">
              <a:off x="-54438" y="1909809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"/>
            <p:cNvSpPr/>
            <p:nvPr/>
          </p:nvSpPr>
          <p:spPr>
            <a:xfrm rot="16200000">
              <a:off x="85634" y="1780835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"/>
            <p:cNvSpPr/>
            <p:nvPr/>
          </p:nvSpPr>
          <p:spPr>
            <a:xfrm rot="16200000">
              <a:off x="-54438" y="1701423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"/>
            <p:cNvSpPr/>
            <p:nvPr/>
          </p:nvSpPr>
          <p:spPr>
            <a:xfrm rot="16200000">
              <a:off x="85634" y="1572449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"/>
            <p:cNvSpPr/>
            <p:nvPr/>
          </p:nvSpPr>
          <p:spPr>
            <a:xfrm rot="16200000">
              <a:off x="-54438" y="1493037"/>
              <a:ext cx="116822" cy="7941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"/>
            <p:cNvSpPr/>
            <p:nvPr/>
          </p:nvSpPr>
          <p:spPr>
            <a:xfrm rot="16200000">
              <a:off x="85634" y="1364063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"/>
            <p:cNvSpPr/>
            <p:nvPr/>
          </p:nvSpPr>
          <p:spPr>
            <a:xfrm rot="16200000">
              <a:off x="85634" y="1155677"/>
              <a:ext cx="1142966" cy="1298346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"/>
            <p:cNvSpPr/>
            <p:nvPr/>
          </p:nvSpPr>
          <p:spPr>
            <a:xfrm rot="16200000">
              <a:off x="228000" y="1089659"/>
              <a:ext cx="953524" cy="1203055"/>
            </a:xfrm>
            <a:custGeom>
              <a:avLst/>
              <a:gd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"/>
            <p:cNvSpPr/>
            <p:nvPr/>
          </p:nvSpPr>
          <p:spPr>
            <a:xfrm rot="16200000">
              <a:off x="463219" y="1116493"/>
              <a:ext cx="745138" cy="941003"/>
            </a:xfrm>
            <a:custGeom>
              <a:avLst/>
              <a:gd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"/>
            <p:cNvSpPr/>
            <p:nvPr/>
          </p:nvSpPr>
          <p:spPr>
            <a:xfrm rot="16200000">
              <a:off x="698438" y="1143329"/>
              <a:ext cx="536752" cy="678952"/>
            </a:xfrm>
            <a:custGeom>
              <a:avLst/>
              <a:gd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"/>
            <p:cNvSpPr/>
            <p:nvPr/>
          </p:nvSpPr>
          <p:spPr>
            <a:xfrm rot="16200000">
              <a:off x="933657" y="1170168"/>
              <a:ext cx="328366" cy="416900"/>
            </a:xfrm>
            <a:custGeom>
              <a:avLst/>
              <a:gd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"/>
            <p:cNvSpPr/>
            <p:nvPr/>
          </p:nvSpPr>
          <p:spPr>
            <a:xfrm rot="16200000">
              <a:off x="1168875" y="1196987"/>
              <a:ext cx="119980" cy="154849"/>
            </a:xfrm>
            <a:custGeom>
              <a:avLst/>
              <a:gd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70" name=""/>
          <p:cNvSpPr/>
          <p:nvPr/>
        </p:nvSpPr>
        <p:spPr>
          <a:xfrm>
            <a:off x="0" y="-2"/>
            <a:ext cx="1744133" cy="121760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1" name=""/>
          <p:cNvSpPr/>
          <p:nvPr/>
        </p:nvSpPr>
        <p:spPr>
          <a:xfrm rot="16200000">
            <a:off x="-1667048" y="3381376"/>
            <a:ext cx="6858000" cy="9525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2" name=""/>
          <p:cNvSpPr>
            <a:spLocks noGrp="1"/>
          </p:cNvSpPr>
          <p:nvPr>
            <p:ph type="title" idx="0"/>
          </p:nvPr>
        </p:nvSpPr>
        <p:spPr>
          <a:xfrm>
            <a:off x="2285973" y="1000108"/>
            <a:ext cx="9144063" cy="1143000"/>
          </a:xfrm>
        </p:spPr>
        <p:txBody>
          <a:bodyPr/>
          <a:lstStyle>
            <a:lvl1pPr algn="l">
              <a:defRPr sz="36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74" name=""/>
          <p:cNvSpPr>
            <a:spLocks noGrp="1"/>
          </p:cNvSpPr>
          <p:nvPr>
            <p:ph type="body" sz="quarter" idx="15"/>
          </p:nvPr>
        </p:nvSpPr>
        <p:spPr>
          <a:xfrm>
            <a:off x="2285973" y="2286000"/>
            <a:ext cx="9143999" cy="350043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  <a:endParaRPr lang="ko-KR" altLang="en-US"/>
          </a:p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"/>
          <p:cNvGrpSpPr/>
          <p:nvPr/>
        </p:nvGrpSpPr>
        <p:grpSpPr>
          <a:xfrm rot="5400000">
            <a:off x="7524616" y="2190803"/>
            <a:ext cx="6858001" cy="2476474"/>
            <a:chOff x="0" y="-1357346"/>
            <a:chExt cx="9144000" cy="1044575"/>
          </a:xfrm>
          <a:solidFill>
            <a:schemeClr val="tx2">
              <a:lumMod val="20000"/>
              <a:lumOff val="80000"/>
              <a:alpha val="52000"/>
            </a:schemeClr>
          </a:solidFill>
        </p:grpSpPr>
        <p:sp>
          <p:nvSpPr>
            <p:cNvPr id="8" name="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7" name="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8" name="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9" name="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0" name=""/>
          <p:cNvSpPr/>
          <p:nvPr/>
        </p:nvSpPr>
        <p:spPr>
          <a:xfrm>
            <a:off x="3627" y="0"/>
            <a:ext cx="17417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3" name=""/>
          <p:cNvSpPr/>
          <p:nvPr/>
        </p:nvSpPr>
        <p:spPr>
          <a:xfrm>
            <a:off x="12017827" y="0"/>
            <a:ext cx="174171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1" name=""/>
          <p:cNvSpPr>
            <a:spLocks noGrp="1"/>
          </p:cNvSpPr>
          <p:nvPr>
            <p:ph type="title" orient="vert" idx="0"/>
          </p:nvPr>
        </p:nvSpPr>
        <p:spPr>
          <a:xfrm>
            <a:off x="9810775" y="274638"/>
            <a:ext cx="1771622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102" name=""/>
          <p:cNvSpPr>
            <a:spLocks noGrp="1"/>
          </p:cNvSpPr>
          <p:nvPr>
            <p:ph type="body" orient="vert" idx="1"/>
          </p:nvPr>
        </p:nvSpPr>
        <p:spPr>
          <a:xfrm>
            <a:off x="406399" y="274638"/>
            <a:ext cx="9118623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4B5D8D85-D8F1-41B9-A412-4CA7948E60E2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CFF97BFC-7AC6-48EA-B128-E54479BD4B7D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lstStyle>
            <a:lvl8pPr>
              <a:defRPr/>
            </a:lvl8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"/>
          <p:cNvGrpSpPr/>
          <p:nvPr/>
        </p:nvGrpSpPr>
        <p:grpSpPr>
          <a:xfrm rot="0" flipH="1" flipV="1">
            <a:off x="67724" y="351939"/>
            <a:ext cx="12124275" cy="1571633"/>
            <a:chOff x="0" y="-1357346"/>
            <a:chExt cx="9144000" cy="1044575"/>
          </a:xfrm>
          <a:solidFill>
            <a:schemeClr val="tx2">
              <a:lumMod val="20000"/>
              <a:lumOff val="80000"/>
              <a:alpha val="52000"/>
            </a:schemeClr>
          </a:solidFill>
        </p:grpSpPr>
        <p:sp>
          <p:nvSpPr>
            <p:cNvPr id="8" name="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7" name="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8" name="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9" name="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0" name=""/>
          <p:cNvSpPr/>
          <p:nvPr/>
        </p:nvSpPr>
        <p:spPr>
          <a:xfrm flipH="1">
            <a:off x="0" y="1928802"/>
            <a:ext cx="1714469" cy="4929198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101" name=""/>
          <p:cNvGrpSpPr/>
          <p:nvPr/>
        </p:nvGrpSpPr>
        <p:grpSpPr>
          <a:xfrm rot="0">
            <a:off x="0" y="285728"/>
            <a:ext cx="12191999" cy="1651237"/>
            <a:chOff x="0" y="576705"/>
            <a:chExt cx="9144000" cy="1651237"/>
          </a:xfrm>
        </p:grpSpPr>
        <p:sp>
          <p:nvSpPr>
            <p:cNvPr id="102" name=""/>
            <p:cNvSpPr/>
            <p:nvPr/>
          </p:nvSpPr>
          <p:spPr>
            <a:xfrm flipH="1">
              <a:off x="0" y="576705"/>
              <a:ext cx="1285852" cy="165123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cxnSp>
          <p:nvCxnSpPr>
            <p:cNvPr id="103" name=""/>
            <p:cNvCxnSpPr/>
            <p:nvPr/>
          </p:nvCxnSpPr>
          <p:spPr>
            <a:xfrm flipH="1" flipV="1">
              <a:off x="0" y="600051"/>
              <a:ext cx="9144000" cy="1588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"/>
          <p:cNvGrpSpPr/>
          <p:nvPr/>
        </p:nvGrpSpPr>
        <p:grpSpPr>
          <a:xfrm rot="0">
            <a:off x="0" y="-1"/>
            <a:ext cx="12191998" cy="285729"/>
            <a:chOff x="0" y="-1"/>
            <a:chExt cx="9143999" cy="571480"/>
          </a:xfrm>
        </p:grpSpPr>
        <p:sp>
          <p:nvSpPr>
            <p:cNvPr id="105" name=""/>
            <p:cNvSpPr/>
            <p:nvPr/>
          </p:nvSpPr>
          <p:spPr>
            <a:xfrm flipH="1">
              <a:off x="0" y="-1"/>
              <a:ext cx="9143999" cy="57148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25000"/>
                    <a:lumOff val="7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6" name=""/>
            <p:cNvSpPr/>
            <p:nvPr/>
          </p:nvSpPr>
          <p:spPr>
            <a:xfrm flipH="1">
              <a:off x="0" y="-1"/>
              <a:ext cx="1271451" cy="571480"/>
            </a:xfrm>
            <a:prstGeom prst="rect">
              <a:avLst/>
            </a:prstGeom>
            <a:solidFill>
              <a:schemeClr val="tx1">
                <a:lumMod val="10000"/>
                <a:lumOff val="90000"/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7" name=""/>
          <p:cNvSpPr>
            <a:spLocks noGrp="1"/>
          </p:cNvSpPr>
          <p:nvPr>
            <p:ph type="title" idx="0"/>
          </p:nvPr>
        </p:nvSpPr>
        <p:spPr>
          <a:xfrm>
            <a:off x="2190722" y="3643303"/>
            <a:ext cx="9242226" cy="928705"/>
          </a:xfrm>
        </p:spPr>
        <p:txBody>
          <a:bodyPr anchor="t"/>
          <a:lstStyle>
            <a:lvl1pPr algn="r">
              <a:defRPr sz="4400" b="0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108" name=""/>
          <p:cNvSpPr>
            <a:spLocks noGrp="1"/>
          </p:cNvSpPr>
          <p:nvPr>
            <p:ph type="body" idx="1"/>
          </p:nvPr>
        </p:nvSpPr>
        <p:spPr>
          <a:xfrm>
            <a:off x="2190723" y="3214686"/>
            <a:ext cx="9144063" cy="428617"/>
          </a:xfrm>
        </p:spPr>
        <p:txBody>
          <a:bodyPr anchor="b">
            <a:noAutofit/>
          </a:bodyPr>
          <a:lstStyle>
            <a:lvl1pPr marL="0" indent="0" algn="r">
              <a:buNone/>
              <a:defRPr sz="24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4B5D8D85-D8F1-41B9-A412-4CA7948E60E2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CFF97BFC-7AC6-48EA-B128-E54479BD4B7D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sz="half" idx="1"/>
          </p:nvPr>
        </p:nvSpPr>
        <p:spPr>
          <a:xfrm>
            <a:off x="444498" y="1314450"/>
            <a:ext cx="5543590" cy="49625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6pPr>
            <a:lvl7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7pPr>
            <a:lvl8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8pPr>
            <a:lvl9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sz="half" idx="2"/>
          </p:nvPr>
        </p:nvSpPr>
        <p:spPr>
          <a:xfrm>
            <a:off x="6203909" y="1314450"/>
            <a:ext cx="5543590" cy="49625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6pPr>
            <a:lvl7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7pPr>
            <a:lvl8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8pPr>
            <a:lvl9pPr>
              <a:buClr>
                <a:schemeClr val="bg2">
                  <a:lumMod val="25000"/>
                </a:schemeClr>
              </a:buClr>
              <a:defRPr sz="1600">
                <a:solidFill>
                  <a:schemeClr val="bg2">
                    <a:lumMod val="2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>
            <a:lvl1pPr>
              <a:defRPr sz="36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6" name=""/>
          <p:cNvSpPr>
            <a:spLocks noGrp="1" noTextEdit="1"/>
          </p:cNvSpPr>
          <p:nvPr>
            <p:ph type="tbl" sz="quarter" idx="13"/>
          </p:nvPr>
        </p:nvSpPr>
        <p:spPr>
          <a:xfrm>
            <a:off x="444499" y="1323134"/>
            <a:ext cx="11302999" cy="4953841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sz="quarter" idx="1"/>
          </p:nvPr>
        </p:nvSpPr>
        <p:spPr>
          <a:xfrm>
            <a:off x="444499" y="1313963"/>
            <a:ext cx="5549899" cy="233887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"/>
          <p:cNvSpPr>
            <a:spLocks noGrp="1"/>
          </p:cNvSpPr>
          <p:nvPr>
            <p:ph sz="quarter" idx="2"/>
          </p:nvPr>
        </p:nvSpPr>
        <p:spPr>
          <a:xfrm>
            <a:off x="6197598" y="1313963"/>
            <a:ext cx="5549899" cy="233887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8" name=""/>
          <p:cNvSpPr>
            <a:spLocks noGrp="1"/>
          </p:cNvSpPr>
          <p:nvPr>
            <p:ph sz="quarter" idx="3"/>
          </p:nvPr>
        </p:nvSpPr>
        <p:spPr>
          <a:xfrm>
            <a:off x="442937" y="3938099"/>
            <a:ext cx="5549899" cy="233887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9" name=""/>
          <p:cNvSpPr>
            <a:spLocks noGrp="1"/>
          </p:cNvSpPr>
          <p:nvPr>
            <p:ph sz="quarter" idx="4"/>
          </p:nvPr>
        </p:nvSpPr>
        <p:spPr>
          <a:xfrm>
            <a:off x="6196035" y="3938099"/>
            <a:ext cx="5549899" cy="233887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그림 및 설명" type="picTx" preserve="1">
  <p:cSld name="그림 및 설명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"/>
          <p:cNvGrpSpPr/>
          <p:nvPr/>
        </p:nvGrpSpPr>
        <p:grpSpPr>
          <a:xfrm rot="0">
            <a:off x="0" y="5286367"/>
            <a:ext cx="12191999" cy="1571633"/>
            <a:chOff x="0" y="-1357346"/>
            <a:chExt cx="9144000" cy="1044575"/>
          </a:xfrm>
          <a:solidFill>
            <a:schemeClr val="tx2">
              <a:lumMod val="20000"/>
              <a:lumOff val="80000"/>
              <a:alpha val="49000"/>
            </a:schemeClr>
          </a:solidFill>
        </p:grpSpPr>
        <p:sp>
          <p:nvSpPr>
            <p:cNvPr id="9" name="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3" name="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4" name="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5" name="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6" name="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7" name="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7" name="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8" name="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9" name="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0" name="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101" name=""/>
          <p:cNvSpPr/>
          <p:nvPr/>
        </p:nvSpPr>
        <p:spPr>
          <a:xfrm rot="5400000">
            <a:off x="6030682" y="696878"/>
            <a:ext cx="130630" cy="1219199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2" name=""/>
          <p:cNvSpPr/>
          <p:nvPr/>
        </p:nvSpPr>
        <p:spPr>
          <a:xfrm rot="5400000">
            <a:off x="6030682" y="-6030493"/>
            <a:ext cx="130630" cy="12191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1714469" y="500042"/>
            <a:ext cx="8680109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 noTextEdit="1"/>
          </p:cNvSpPr>
          <p:nvPr>
            <p:ph type="pic" idx="1"/>
          </p:nvPr>
        </p:nvSpPr>
        <p:spPr>
          <a:xfrm>
            <a:off x="1714469" y="1071546"/>
            <a:ext cx="8680109" cy="4114800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body" sz="half" idx="2"/>
          </p:nvPr>
        </p:nvSpPr>
        <p:spPr>
          <a:xfrm>
            <a:off x="1714469" y="5338782"/>
            <a:ext cx="868010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103" name="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104" name="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05" name="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분할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"/>
          <p:cNvGrpSpPr/>
          <p:nvPr/>
        </p:nvGrpSpPr>
        <p:grpSpPr>
          <a:xfrm rot="0">
            <a:off x="0" y="0"/>
            <a:ext cx="12191999" cy="1044575"/>
            <a:chOff x="0" y="-1357346"/>
            <a:chExt cx="9144000" cy="1044575"/>
          </a:xfrm>
          <a:solidFill>
            <a:schemeClr val="tx2">
              <a:lumMod val="20000"/>
              <a:lumOff val="80000"/>
              <a:alpha val="52000"/>
            </a:schemeClr>
          </a:solidFill>
        </p:grpSpPr>
        <p:sp>
          <p:nvSpPr>
            <p:cNvPr id="17" name=""/>
            <p:cNvSpPr/>
            <p:nvPr/>
          </p:nvSpPr>
          <p:spPr>
            <a:xfrm>
              <a:off x="6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8" name=""/>
            <p:cNvSpPr/>
            <p:nvPr/>
          </p:nvSpPr>
          <p:spPr>
            <a:xfrm>
              <a:off x="0" y="-1350996"/>
              <a:ext cx="120650" cy="120650"/>
            </a:xfrm>
            <a:custGeom>
              <a:avLst/>
              <a:gdLst/>
              <a:cxnLst>
                <a:cxn ang="0">
                  <a:pos x="4" y="0"/>
                </a:cxn>
                <a:cxn ang="0">
                  <a:pos x="0" y="4"/>
                </a:cxn>
                <a:cxn ang="0">
                  <a:pos x="0" y="76"/>
                </a:cxn>
                <a:cxn ang="0">
                  <a:pos x="76" y="0"/>
                </a:cxn>
                <a:cxn ang="0">
                  <a:pos x="4" y="0"/>
                </a:cxn>
              </a:cxnLst>
              <a:rect l="0" t="0" r="r" b="b"/>
              <a:pathLst>
                <a:path w="76" h="76">
                  <a:moveTo>
                    <a:pt x="4" y="0"/>
                  </a:moveTo>
                  <a:lnTo>
                    <a:pt x="0" y="4"/>
                  </a:lnTo>
                  <a:lnTo>
                    <a:pt x="0" y="76"/>
                  </a:lnTo>
                  <a:lnTo>
                    <a:pt x="76" y="0"/>
                  </a:lnTo>
                  <a:lnTo>
                    <a:pt x="4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9" name=""/>
            <p:cNvSpPr/>
            <p:nvPr/>
          </p:nvSpPr>
          <p:spPr>
            <a:xfrm>
              <a:off x="215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0" name=""/>
            <p:cNvSpPr/>
            <p:nvPr/>
          </p:nvSpPr>
          <p:spPr>
            <a:xfrm>
              <a:off x="0" y="-1350996"/>
              <a:ext cx="330200" cy="330200"/>
            </a:xfrm>
            <a:custGeom>
              <a:avLst/>
              <a:gdLst/>
              <a:cxnLst>
                <a:cxn ang="0">
                  <a:pos x="136" y="0"/>
                </a:cxn>
                <a:cxn ang="0">
                  <a:pos x="0" y="136"/>
                </a:cxn>
                <a:cxn ang="0">
                  <a:pos x="0" y="208"/>
                </a:cxn>
                <a:cxn ang="0">
                  <a:pos x="208" y="0"/>
                </a:cxn>
                <a:cxn ang="0">
                  <a:pos x="136" y="0"/>
                </a:cxn>
              </a:cxnLst>
              <a:rect l="0" t="0" r="r" b="b"/>
              <a:pathLst>
                <a:path w="208" h="208">
                  <a:moveTo>
                    <a:pt x="136" y="0"/>
                  </a:moveTo>
                  <a:lnTo>
                    <a:pt x="0" y="136"/>
                  </a:lnTo>
                  <a:lnTo>
                    <a:pt x="0" y="208"/>
                  </a:lnTo>
                  <a:lnTo>
                    <a:pt x="208" y="0"/>
                  </a:lnTo>
                  <a:lnTo>
                    <a:pt x="136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1" name=""/>
            <p:cNvSpPr/>
            <p:nvPr/>
          </p:nvSpPr>
          <p:spPr>
            <a:xfrm>
              <a:off x="425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2" name=""/>
            <p:cNvSpPr/>
            <p:nvPr/>
          </p:nvSpPr>
          <p:spPr>
            <a:xfrm>
              <a:off x="0" y="-1350996"/>
              <a:ext cx="539750" cy="539750"/>
            </a:xfrm>
            <a:custGeom>
              <a:avLst/>
              <a:gdLst/>
              <a:cxnLst>
                <a:cxn ang="0">
                  <a:pos x="268" y="0"/>
                </a:cxn>
                <a:cxn ang="0">
                  <a:pos x="0" y="268"/>
                </a:cxn>
                <a:cxn ang="0">
                  <a:pos x="0" y="340"/>
                </a:cxn>
                <a:cxn ang="0">
                  <a:pos x="340" y="0"/>
                </a:cxn>
                <a:cxn ang="0">
                  <a:pos x="268" y="0"/>
                </a:cxn>
              </a:cxnLst>
              <a:rect l="0" t="0" r="r" b="b"/>
              <a:pathLst>
                <a:path w="340" h="340">
                  <a:moveTo>
                    <a:pt x="268" y="0"/>
                  </a:moveTo>
                  <a:lnTo>
                    <a:pt x="0" y="268"/>
                  </a:lnTo>
                  <a:lnTo>
                    <a:pt x="0" y="340"/>
                  </a:lnTo>
                  <a:lnTo>
                    <a:pt x="340" y="0"/>
                  </a:lnTo>
                  <a:lnTo>
                    <a:pt x="268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3" name=""/>
            <p:cNvSpPr/>
            <p:nvPr/>
          </p:nvSpPr>
          <p:spPr>
            <a:xfrm>
              <a:off x="635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4" name=""/>
            <p:cNvSpPr/>
            <p:nvPr/>
          </p:nvSpPr>
          <p:spPr>
            <a:xfrm>
              <a:off x="0" y="-1350996"/>
              <a:ext cx="749300" cy="749300"/>
            </a:xfrm>
            <a:custGeom>
              <a:avLst/>
              <a:gdLst/>
              <a:cxnLst>
                <a:cxn ang="0">
                  <a:pos x="400" y="0"/>
                </a:cxn>
                <a:cxn ang="0">
                  <a:pos x="0" y="400"/>
                </a:cxn>
                <a:cxn ang="0">
                  <a:pos x="0" y="472"/>
                </a:cxn>
                <a:cxn ang="0">
                  <a:pos x="472" y="0"/>
                </a:cxn>
                <a:cxn ang="0">
                  <a:pos x="400" y="0"/>
                </a:cxn>
              </a:cxnLst>
              <a:rect l="0" t="0" r="r" b="b"/>
              <a:pathLst>
                <a:path w="472" h="472">
                  <a:moveTo>
                    <a:pt x="400" y="0"/>
                  </a:moveTo>
                  <a:lnTo>
                    <a:pt x="0" y="400"/>
                  </a:lnTo>
                  <a:lnTo>
                    <a:pt x="0" y="472"/>
                  </a:lnTo>
                  <a:lnTo>
                    <a:pt x="472" y="0"/>
                  </a:lnTo>
                  <a:lnTo>
                    <a:pt x="400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5" name=""/>
            <p:cNvSpPr/>
            <p:nvPr/>
          </p:nvSpPr>
          <p:spPr>
            <a:xfrm>
              <a:off x="844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6" name=""/>
            <p:cNvSpPr/>
            <p:nvPr/>
          </p:nvSpPr>
          <p:spPr>
            <a:xfrm>
              <a:off x="0" y="-1350996"/>
              <a:ext cx="958850" cy="958850"/>
            </a:xfrm>
            <a:custGeom>
              <a:avLst/>
              <a:gdLst/>
              <a:cxnLst>
                <a:cxn ang="0">
                  <a:pos x="532" y="0"/>
                </a:cxn>
                <a:cxn ang="0">
                  <a:pos x="0" y="532"/>
                </a:cxn>
                <a:cxn ang="0">
                  <a:pos x="0" y="604"/>
                </a:cxn>
                <a:cxn ang="0">
                  <a:pos x="604" y="0"/>
                </a:cxn>
                <a:cxn ang="0">
                  <a:pos x="532" y="0"/>
                </a:cxn>
              </a:cxnLst>
              <a:rect l="0" t="0" r="r" b="b"/>
              <a:pathLst>
                <a:path w="604" h="604">
                  <a:moveTo>
                    <a:pt x="532" y="0"/>
                  </a:moveTo>
                  <a:lnTo>
                    <a:pt x="0" y="532"/>
                  </a:lnTo>
                  <a:lnTo>
                    <a:pt x="0" y="604"/>
                  </a:lnTo>
                  <a:lnTo>
                    <a:pt x="604" y="0"/>
                  </a:lnTo>
                  <a:lnTo>
                    <a:pt x="532" y="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7" name=""/>
            <p:cNvSpPr/>
            <p:nvPr/>
          </p:nvSpPr>
          <p:spPr>
            <a:xfrm>
              <a:off x="1054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8" name=""/>
            <p:cNvSpPr/>
            <p:nvPr/>
          </p:nvSpPr>
          <p:spPr>
            <a:xfrm>
              <a:off x="19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29" name=""/>
            <p:cNvSpPr/>
            <p:nvPr/>
          </p:nvSpPr>
          <p:spPr>
            <a:xfrm>
              <a:off x="1263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0" name=""/>
            <p:cNvSpPr/>
            <p:nvPr/>
          </p:nvSpPr>
          <p:spPr>
            <a:xfrm>
              <a:off x="228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1" name=""/>
            <p:cNvSpPr/>
            <p:nvPr/>
          </p:nvSpPr>
          <p:spPr>
            <a:xfrm>
              <a:off x="1473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2" name=""/>
            <p:cNvSpPr/>
            <p:nvPr/>
          </p:nvSpPr>
          <p:spPr>
            <a:xfrm>
              <a:off x="438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3" name=""/>
            <p:cNvSpPr/>
            <p:nvPr/>
          </p:nvSpPr>
          <p:spPr>
            <a:xfrm>
              <a:off x="1682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4" name=""/>
            <p:cNvSpPr/>
            <p:nvPr/>
          </p:nvSpPr>
          <p:spPr>
            <a:xfrm>
              <a:off x="647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5" name=""/>
            <p:cNvSpPr/>
            <p:nvPr/>
          </p:nvSpPr>
          <p:spPr>
            <a:xfrm>
              <a:off x="1892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6" name=""/>
            <p:cNvSpPr/>
            <p:nvPr/>
          </p:nvSpPr>
          <p:spPr>
            <a:xfrm>
              <a:off x="857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7" name=""/>
            <p:cNvSpPr/>
            <p:nvPr/>
          </p:nvSpPr>
          <p:spPr>
            <a:xfrm>
              <a:off x="2101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8" name=""/>
            <p:cNvSpPr/>
            <p:nvPr/>
          </p:nvSpPr>
          <p:spPr>
            <a:xfrm>
              <a:off x="1066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39" name=""/>
            <p:cNvSpPr/>
            <p:nvPr/>
          </p:nvSpPr>
          <p:spPr>
            <a:xfrm>
              <a:off x="2311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0" name=""/>
            <p:cNvSpPr/>
            <p:nvPr/>
          </p:nvSpPr>
          <p:spPr>
            <a:xfrm>
              <a:off x="1276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1" name=""/>
            <p:cNvSpPr/>
            <p:nvPr/>
          </p:nvSpPr>
          <p:spPr>
            <a:xfrm>
              <a:off x="2520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2" name=""/>
            <p:cNvSpPr/>
            <p:nvPr/>
          </p:nvSpPr>
          <p:spPr>
            <a:xfrm>
              <a:off x="1485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3" name=""/>
            <p:cNvSpPr/>
            <p:nvPr/>
          </p:nvSpPr>
          <p:spPr>
            <a:xfrm>
              <a:off x="2730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4" name=""/>
            <p:cNvSpPr/>
            <p:nvPr/>
          </p:nvSpPr>
          <p:spPr>
            <a:xfrm>
              <a:off x="1695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5" name=""/>
            <p:cNvSpPr/>
            <p:nvPr/>
          </p:nvSpPr>
          <p:spPr>
            <a:xfrm>
              <a:off x="2940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6" name=""/>
            <p:cNvSpPr/>
            <p:nvPr/>
          </p:nvSpPr>
          <p:spPr>
            <a:xfrm>
              <a:off x="1905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7" name=""/>
            <p:cNvSpPr/>
            <p:nvPr/>
          </p:nvSpPr>
          <p:spPr>
            <a:xfrm>
              <a:off x="3149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8" name=""/>
            <p:cNvSpPr/>
            <p:nvPr/>
          </p:nvSpPr>
          <p:spPr>
            <a:xfrm>
              <a:off x="2114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49" name=""/>
            <p:cNvSpPr/>
            <p:nvPr/>
          </p:nvSpPr>
          <p:spPr>
            <a:xfrm>
              <a:off x="3359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0" name=""/>
            <p:cNvSpPr/>
            <p:nvPr/>
          </p:nvSpPr>
          <p:spPr>
            <a:xfrm>
              <a:off x="2324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1" name=""/>
            <p:cNvSpPr/>
            <p:nvPr/>
          </p:nvSpPr>
          <p:spPr>
            <a:xfrm>
              <a:off x="3568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2" name=""/>
            <p:cNvSpPr/>
            <p:nvPr/>
          </p:nvSpPr>
          <p:spPr>
            <a:xfrm>
              <a:off x="2533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3" name=""/>
            <p:cNvSpPr/>
            <p:nvPr/>
          </p:nvSpPr>
          <p:spPr>
            <a:xfrm>
              <a:off x="37782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4" name=""/>
            <p:cNvSpPr/>
            <p:nvPr/>
          </p:nvSpPr>
          <p:spPr>
            <a:xfrm>
              <a:off x="27432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5" name=""/>
            <p:cNvSpPr/>
            <p:nvPr/>
          </p:nvSpPr>
          <p:spPr>
            <a:xfrm>
              <a:off x="39878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6" name=""/>
            <p:cNvSpPr/>
            <p:nvPr/>
          </p:nvSpPr>
          <p:spPr>
            <a:xfrm>
              <a:off x="29527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7" name=""/>
            <p:cNvSpPr/>
            <p:nvPr/>
          </p:nvSpPr>
          <p:spPr>
            <a:xfrm>
              <a:off x="41973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8" name=""/>
            <p:cNvSpPr/>
            <p:nvPr/>
          </p:nvSpPr>
          <p:spPr>
            <a:xfrm>
              <a:off x="31623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59" name=""/>
            <p:cNvSpPr/>
            <p:nvPr/>
          </p:nvSpPr>
          <p:spPr>
            <a:xfrm>
              <a:off x="4406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0" name=""/>
            <p:cNvSpPr/>
            <p:nvPr/>
          </p:nvSpPr>
          <p:spPr>
            <a:xfrm>
              <a:off x="3371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1" name=""/>
            <p:cNvSpPr/>
            <p:nvPr/>
          </p:nvSpPr>
          <p:spPr>
            <a:xfrm>
              <a:off x="4616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2" name=""/>
            <p:cNvSpPr/>
            <p:nvPr/>
          </p:nvSpPr>
          <p:spPr>
            <a:xfrm>
              <a:off x="3581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3" name=""/>
            <p:cNvSpPr/>
            <p:nvPr/>
          </p:nvSpPr>
          <p:spPr>
            <a:xfrm>
              <a:off x="4826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4" name=""/>
            <p:cNvSpPr/>
            <p:nvPr/>
          </p:nvSpPr>
          <p:spPr>
            <a:xfrm>
              <a:off x="3790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5" name=""/>
            <p:cNvSpPr/>
            <p:nvPr/>
          </p:nvSpPr>
          <p:spPr>
            <a:xfrm>
              <a:off x="5035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6" name=""/>
            <p:cNvSpPr/>
            <p:nvPr/>
          </p:nvSpPr>
          <p:spPr>
            <a:xfrm>
              <a:off x="4000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7" name=""/>
            <p:cNvSpPr/>
            <p:nvPr/>
          </p:nvSpPr>
          <p:spPr>
            <a:xfrm>
              <a:off x="5245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8" name=""/>
            <p:cNvSpPr/>
            <p:nvPr/>
          </p:nvSpPr>
          <p:spPr>
            <a:xfrm>
              <a:off x="4210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69" name=""/>
            <p:cNvSpPr/>
            <p:nvPr/>
          </p:nvSpPr>
          <p:spPr>
            <a:xfrm>
              <a:off x="54546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0" name=""/>
            <p:cNvSpPr/>
            <p:nvPr/>
          </p:nvSpPr>
          <p:spPr>
            <a:xfrm>
              <a:off x="4419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1" name=""/>
            <p:cNvSpPr/>
            <p:nvPr/>
          </p:nvSpPr>
          <p:spPr>
            <a:xfrm>
              <a:off x="56642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2" name=""/>
            <p:cNvSpPr/>
            <p:nvPr/>
          </p:nvSpPr>
          <p:spPr>
            <a:xfrm>
              <a:off x="46291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3" name=""/>
            <p:cNvSpPr/>
            <p:nvPr/>
          </p:nvSpPr>
          <p:spPr>
            <a:xfrm>
              <a:off x="58737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4" name=""/>
            <p:cNvSpPr/>
            <p:nvPr/>
          </p:nvSpPr>
          <p:spPr>
            <a:xfrm>
              <a:off x="48387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5" name=""/>
            <p:cNvSpPr/>
            <p:nvPr/>
          </p:nvSpPr>
          <p:spPr>
            <a:xfrm>
              <a:off x="60833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6" name=""/>
            <p:cNvSpPr/>
            <p:nvPr/>
          </p:nvSpPr>
          <p:spPr>
            <a:xfrm>
              <a:off x="50482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7" name=""/>
            <p:cNvSpPr/>
            <p:nvPr/>
          </p:nvSpPr>
          <p:spPr>
            <a:xfrm>
              <a:off x="62928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8" name=""/>
            <p:cNvSpPr/>
            <p:nvPr/>
          </p:nvSpPr>
          <p:spPr>
            <a:xfrm>
              <a:off x="52578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79" name=""/>
            <p:cNvSpPr/>
            <p:nvPr/>
          </p:nvSpPr>
          <p:spPr>
            <a:xfrm>
              <a:off x="65024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0" name=""/>
            <p:cNvSpPr/>
            <p:nvPr/>
          </p:nvSpPr>
          <p:spPr>
            <a:xfrm>
              <a:off x="54673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1" name=""/>
            <p:cNvSpPr/>
            <p:nvPr/>
          </p:nvSpPr>
          <p:spPr>
            <a:xfrm>
              <a:off x="67119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2" name=""/>
            <p:cNvSpPr/>
            <p:nvPr/>
          </p:nvSpPr>
          <p:spPr>
            <a:xfrm>
              <a:off x="56769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3" name=""/>
            <p:cNvSpPr/>
            <p:nvPr/>
          </p:nvSpPr>
          <p:spPr>
            <a:xfrm>
              <a:off x="69215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4" name=""/>
            <p:cNvSpPr/>
            <p:nvPr/>
          </p:nvSpPr>
          <p:spPr>
            <a:xfrm>
              <a:off x="58864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5" name=""/>
            <p:cNvSpPr/>
            <p:nvPr/>
          </p:nvSpPr>
          <p:spPr>
            <a:xfrm>
              <a:off x="71310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6" name=""/>
            <p:cNvSpPr/>
            <p:nvPr/>
          </p:nvSpPr>
          <p:spPr>
            <a:xfrm>
              <a:off x="60960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7" name=""/>
            <p:cNvSpPr/>
            <p:nvPr/>
          </p:nvSpPr>
          <p:spPr>
            <a:xfrm>
              <a:off x="73406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8" name=""/>
            <p:cNvSpPr/>
            <p:nvPr/>
          </p:nvSpPr>
          <p:spPr>
            <a:xfrm>
              <a:off x="63055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9" name=""/>
            <p:cNvSpPr/>
            <p:nvPr/>
          </p:nvSpPr>
          <p:spPr>
            <a:xfrm>
              <a:off x="75501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0" name=""/>
            <p:cNvSpPr/>
            <p:nvPr/>
          </p:nvSpPr>
          <p:spPr>
            <a:xfrm>
              <a:off x="65151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1" name=""/>
            <p:cNvSpPr/>
            <p:nvPr/>
          </p:nvSpPr>
          <p:spPr>
            <a:xfrm>
              <a:off x="77597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2" name=""/>
            <p:cNvSpPr/>
            <p:nvPr/>
          </p:nvSpPr>
          <p:spPr>
            <a:xfrm>
              <a:off x="67246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3" name=""/>
            <p:cNvSpPr/>
            <p:nvPr/>
          </p:nvSpPr>
          <p:spPr>
            <a:xfrm>
              <a:off x="79629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4" name=""/>
            <p:cNvSpPr/>
            <p:nvPr/>
          </p:nvSpPr>
          <p:spPr>
            <a:xfrm>
              <a:off x="69278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5" name=""/>
            <p:cNvSpPr/>
            <p:nvPr/>
          </p:nvSpPr>
          <p:spPr>
            <a:xfrm>
              <a:off x="81724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6" name=""/>
            <p:cNvSpPr/>
            <p:nvPr/>
          </p:nvSpPr>
          <p:spPr>
            <a:xfrm>
              <a:off x="71374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4" name=""/>
            <p:cNvSpPr/>
            <p:nvPr/>
          </p:nvSpPr>
          <p:spPr>
            <a:xfrm>
              <a:off x="83820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5" name=""/>
            <p:cNvSpPr/>
            <p:nvPr/>
          </p:nvSpPr>
          <p:spPr>
            <a:xfrm>
              <a:off x="73469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8" name=""/>
            <p:cNvSpPr/>
            <p:nvPr/>
          </p:nvSpPr>
          <p:spPr>
            <a:xfrm>
              <a:off x="859155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9" name=""/>
            <p:cNvSpPr/>
            <p:nvPr/>
          </p:nvSpPr>
          <p:spPr>
            <a:xfrm>
              <a:off x="75565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0" name=""/>
            <p:cNvSpPr/>
            <p:nvPr/>
          </p:nvSpPr>
          <p:spPr>
            <a:xfrm>
              <a:off x="8801100" y="-1357346"/>
              <a:ext cx="117475" cy="6350"/>
            </a:xfrm>
            <a:custGeom>
              <a:avLst/>
              <a:gdLst/>
              <a:cxnLst>
                <a:cxn ang="0">
                  <a:pos x="74" y="2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72" y="4"/>
                </a:cxn>
                <a:cxn ang="0">
                  <a:pos x="74" y="2"/>
                </a:cxn>
              </a:cxnLst>
              <a:rect l="0" t="0" r="r" b="b"/>
              <a:pathLst>
                <a:path w="74" h="4">
                  <a:moveTo>
                    <a:pt x="74" y="2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72" y="4"/>
                  </a:lnTo>
                  <a:lnTo>
                    <a:pt x="74" y="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1" name=""/>
            <p:cNvSpPr/>
            <p:nvPr/>
          </p:nvSpPr>
          <p:spPr>
            <a:xfrm>
              <a:off x="776605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2" name=""/>
            <p:cNvSpPr/>
            <p:nvPr/>
          </p:nvSpPr>
          <p:spPr>
            <a:xfrm>
              <a:off x="7975600" y="-1350996"/>
              <a:ext cx="1149350" cy="1038225"/>
            </a:xfrm>
            <a:custGeom>
              <a:avLst/>
              <a:gdLst/>
              <a:cxnLst>
                <a:cxn ang="0">
                  <a:pos x="70" y="654"/>
                </a:cxn>
                <a:cxn ang="0">
                  <a:pos x="724" y="0"/>
                </a:cxn>
                <a:cxn ang="0">
                  <a:pos x="652" y="0"/>
                </a:cxn>
                <a:cxn ang="0">
                  <a:pos x="0" y="652"/>
                </a:cxn>
                <a:cxn ang="0">
                  <a:pos x="70" y="654"/>
                </a:cxn>
              </a:cxnLst>
              <a:rect l="0" t="0" r="r" b="b"/>
              <a:pathLst>
                <a:path w="724" h="654">
                  <a:moveTo>
                    <a:pt x="70" y="654"/>
                  </a:moveTo>
                  <a:lnTo>
                    <a:pt x="724" y="0"/>
                  </a:lnTo>
                  <a:lnTo>
                    <a:pt x="652" y="0"/>
                  </a:lnTo>
                  <a:lnTo>
                    <a:pt x="0" y="652"/>
                  </a:lnTo>
                  <a:lnTo>
                    <a:pt x="70" y="65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3" name=""/>
            <p:cNvSpPr/>
            <p:nvPr/>
          </p:nvSpPr>
          <p:spPr>
            <a:xfrm>
              <a:off x="8185150" y="-1274796"/>
              <a:ext cx="958850" cy="962025"/>
            </a:xfrm>
            <a:custGeom>
              <a:avLst/>
              <a:gdLst/>
              <a:cxnLst>
                <a:cxn ang="0">
                  <a:pos x="70" y="606"/>
                </a:cxn>
                <a:cxn ang="0">
                  <a:pos x="604" y="72"/>
                </a:cxn>
                <a:cxn ang="0">
                  <a:pos x="604" y="0"/>
                </a:cxn>
                <a:cxn ang="0">
                  <a:pos x="0" y="604"/>
                </a:cxn>
                <a:cxn ang="0">
                  <a:pos x="70" y="606"/>
                </a:cxn>
              </a:cxnLst>
              <a:rect l="0" t="0" r="r" b="b"/>
              <a:pathLst>
                <a:path w="604" h="606">
                  <a:moveTo>
                    <a:pt x="70" y="606"/>
                  </a:moveTo>
                  <a:lnTo>
                    <a:pt x="604" y="72"/>
                  </a:lnTo>
                  <a:lnTo>
                    <a:pt x="604" y="0"/>
                  </a:lnTo>
                  <a:lnTo>
                    <a:pt x="0" y="604"/>
                  </a:lnTo>
                  <a:lnTo>
                    <a:pt x="70" y="606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4" name=""/>
            <p:cNvSpPr/>
            <p:nvPr/>
          </p:nvSpPr>
          <p:spPr>
            <a:xfrm>
              <a:off x="8394700" y="-1065246"/>
              <a:ext cx="749300" cy="752475"/>
            </a:xfrm>
            <a:custGeom>
              <a:avLst/>
              <a:gdLst/>
              <a:cxnLst>
                <a:cxn ang="0">
                  <a:pos x="70" y="474"/>
                </a:cxn>
                <a:cxn ang="0">
                  <a:pos x="472" y="72"/>
                </a:cxn>
                <a:cxn ang="0">
                  <a:pos x="472" y="0"/>
                </a:cxn>
                <a:cxn ang="0">
                  <a:pos x="0" y="472"/>
                </a:cxn>
                <a:cxn ang="0">
                  <a:pos x="70" y="474"/>
                </a:cxn>
              </a:cxnLst>
              <a:rect l="0" t="0" r="r" b="b"/>
              <a:pathLst>
                <a:path w="472" h="474">
                  <a:moveTo>
                    <a:pt x="70" y="474"/>
                  </a:moveTo>
                  <a:lnTo>
                    <a:pt x="472" y="72"/>
                  </a:lnTo>
                  <a:lnTo>
                    <a:pt x="472" y="0"/>
                  </a:lnTo>
                  <a:lnTo>
                    <a:pt x="0" y="472"/>
                  </a:lnTo>
                  <a:lnTo>
                    <a:pt x="70" y="474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5" name=""/>
            <p:cNvSpPr/>
            <p:nvPr/>
          </p:nvSpPr>
          <p:spPr>
            <a:xfrm>
              <a:off x="8604250" y="-855696"/>
              <a:ext cx="539750" cy="542925"/>
            </a:xfrm>
            <a:custGeom>
              <a:avLst/>
              <a:gdLst/>
              <a:cxnLst>
                <a:cxn ang="0">
                  <a:pos x="70" y="342"/>
                </a:cxn>
                <a:cxn ang="0">
                  <a:pos x="340" y="72"/>
                </a:cxn>
                <a:cxn ang="0">
                  <a:pos x="340" y="0"/>
                </a:cxn>
                <a:cxn ang="0">
                  <a:pos x="0" y="340"/>
                </a:cxn>
                <a:cxn ang="0">
                  <a:pos x="70" y="342"/>
                </a:cxn>
              </a:cxnLst>
              <a:rect l="0" t="0" r="r" b="b"/>
              <a:pathLst>
                <a:path w="340" h="342">
                  <a:moveTo>
                    <a:pt x="70" y="342"/>
                  </a:moveTo>
                  <a:lnTo>
                    <a:pt x="340" y="72"/>
                  </a:lnTo>
                  <a:lnTo>
                    <a:pt x="340" y="0"/>
                  </a:lnTo>
                  <a:lnTo>
                    <a:pt x="0" y="340"/>
                  </a:lnTo>
                  <a:lnTo>
                    <a:pt x="70" y="342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6" name=""/>
            <p:cNvSpPr/>
            <p:nvPr/>
          </p:nvSpPr>
          <p:spPr>
            <a:xfrm>
              <a:off x="8813800" y="-646146"/>
              <a:ext cx="330200" cy="333375"/>
            </a:xfrm>
            <a:custGeom>
              <a:avLst/>
              <a:gdLst/>
              <a:cxnLst>
                <a:cxn ang="0">
                  <a:pos x="70" y="210"/>
                </a:cxn>
                <a:cxn ang="0">
                  <a:pos x="208" y="72"/>
                </a:cxn>
                <a:cxn ang="0">
                  <a:pos x="208" y="0"/>
                </a:cxn>
                <a:cxn ang="0">
                  <a:pos x="0" y="208"/>
                </a:cxn>
                <a:cxn ang="0">
                  <a:pos x="70" y="210"/>
                </a:cxn>
              </a:cxnLst>
              <a:rect l="0" t="0" r="r" b="b"/>
              <a:pathLst>
                <a:path w="208" h="210">
                  <a:moveTo>
                    <a:pt x="70" y="210"/>
                  </a:moveTo>
                  <a:lnTo>
                    <a:pt x="208" y="72"/>
                  </a:lnTo>
                  <a:lnTo>
                    <a:pt x="208" y="0"/>
                  </a:lnTo>
                  <a:lnTo>
                    <a:pt x="0" y="208"/>
                  </a:lnTo>
                  <a:lnTo>
                    <a:pt x="70" y="210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7" name=""/>
            <p:cNvSpPr/>
            <p:nvPr/>
          </p:nvSpPr>
          <p:spPr>
            <a:xfrm>
              <a:off x="9023350" y="-436596"/>
              <a:ext cx="120650" cy="123825"/>
            </a:xfrm>
            <a:custGeom>
              <a:avLst/>
              <a:gdLst/>
              <a:cxnLst>
                <a:cxn ang="0">
                  <a:pos x="70" y="78"/>
                </a:cxn>
                <a:cxn ang="0">
                  <a:pos x="76" y="72"/>
                </a:cxn>
                <a:cxn ang="0">
                  <a:pos x="76" y="0"/>
                </a:cxn>
                <a:cxn ang="0">
                  <a:pos x="0" y="76"/>
                </a:cxn>
                <a:cxn ang="0">
                  <a:pos x="70" y="78"/>
                </a:cxn>
              </a:cxnLst>
              <a:rect l="0" t="0" r="r" b="b"/>
              <a:pathLst>
                <a:path w="76" h="78">
                  <a:moveTo>
                    <a:pt x="70" y="78"/>
                  </a:moveTo>
                  <a:lnTo>
                    <a:pt x="76" y="72"/>
                  </a:lnTo>
                  <a:lnTo>
                    <a:pt x="76" y="0"/>
                  </a:lnTo>
                  <a:lnTo>
                    <a:pt x="0" y="76"/>
                  </a:lnTo>
                  <a:lnTo>
                    <a:pt x="70" y="78"/>
                  </a:lnTo>
                </a:path>
              </a:pathLst>
            </a:custGeom>
            <a:grpFill/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"/>
          <p:cNvSpPr>
            <a:spLocks noGrp="1"/>
          </p:cNvSpPr>
          <p:nvPr>
            <p:ph type="title" idx="0"/>
          </p:nvPr>
        </p:nvSpPr>
        <p:spPr>
          <a:xfrm>
            <a:off x="431799" y="123802"/>
            <a:ext cx="11302999" cy="939784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type="body" idx="1"/>
          </p:nvPr>
        </p:nvSpPr>
        <p:spPr>
          <a:xfrm>
            <a:off x="431799" y="1308100"/>
            <a:ext cx="11302999" cy="4960939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"/>
          <p:cNvSpPr>
            <a:spLocks noGrp="1"/>
          </p:cNvSpPr>
          <p:nvPr>
            <p:ph type="dt" sz="half" idx="2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D8D7A7C4-C82A-4D21-9AB0-F0C5A1D3EF09}" type="datetime1">
              <a:rPr lang="ko-KR" altLang="en-US"/>
              <a:pPr>
                <a:defRPr lang="ko-KR" altLang="en-US"/>
              </a:pPr>
              <a:t>2021-09-13</a:t>
            </a:fld>
            <a:endParaRPr lang="ko-KR" altLang="en-US"/>
          </a:p>
        </p:txBody>
      </p:sp>
      <p:sp>
        <p:nvSpPr>
          <p:cNvPr id="5" name="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120" name=""/>
          <p:cNvSpPr/>
          <p:nvPr/>
        </p:nvSpPr>
        <p:spPr>
          <a:xfrm>
            <a:off x="0" y="6727371"/>
            <a:ext cx="12210917" cy="130629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5000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21" name=""/>
          <p:cNvSpPr/>
          <p:nvPr/>
        </p:nvSpPr>
        <p:spPr>
          <a:xfrm>
            <a:off x="0" y="-1"/>
            <a:ext cx="174171" cy="104502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</p:sldLayoutIdLst>
  <p:transition xmlns:mc="http://schemas.openxmlformats.org/markup-compatibility/2006" xmlns:hp="http://schemas.haansoft.com/office/presentation/8.0" mc:Ignorable="hp" hp:hslDur="500"/>
  <p:txStyles>
    <p:titleStyle>
      <a:lvl1pPr algn="l" defTabSz="9144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914400" rtl="0" eaLnBrk="1" latinLnBrk="1" hangingPunct="1">
        <a:spcBef>
          <a:spcPct val="20000"/>
        </a:spcBef>
        <a:buClr>
          <a:schemeClr val="tx2">
            <a:lumMod val="50000"/>
          </a:schemeClr>
        </a:buClr>
        <a:buSzPct val="100000"/>
        <a:buFont typeface="Arial"/>
        <a:buChar char="•"/>
        <a:defRPr sz="24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447675" indent="-25717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Wingdings"/>
        <a:buChar char="§"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Wingdings"/>
        <a:buChar char="ü"/>
        <a:defRPr sz="18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809625" indent="-18097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Arial"/>
        <a:buChar char="–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990600" indent="-171450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Arial"/>
        <a:buChar char="»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1160463" indent="-173038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Lucida Sans Unicode"/>
        <a:buChar char="»"/>
        <a:defRPr sz="1600" kern="1200" baseline="0">
          <a:solidFill>
            <a:schemeClr val="bg2">
              <a:lumMod val="25000"/>
            </a:schemeClr>
          </a:solidFill>
          <a:latin typeface="+mn-ea"/>
          <a:ea typeface="+mn-ea"/>
          <a:cs typeface="+mn-cs"/>
        </a:defRPr>
      </a:lvl6pPr>
      <a:lvl7pPr marL="1323975" indent="-163513" algn="l" defTabSz="70485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Lucida Sans Unicode"/>
        <a:buChar char="»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7pPr>
      <a:lvl8pPr marL="1524000" indent="-18097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Lucida Sans Unicode"/>
        <a:buChar char="»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8pPr>
      <a:lvl9pPr marL="1698625" indent="-174625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Font typeface="Lucida Sans Unicode"/>
        <a:buChar char="»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863421" y="836223"/>
            <a:ext cx="9740827" cy="858614"/>
          </a:xfrm>
        </p:spPr>
        <p:txBody>
          <a:bodyPr/>
          <a:lstStyle/>
          <a:p>
            <a:pPr>
              <a:defRPr/>
            </a:pPr>
            <a:r>
              <a:rPr lang="en-US" altLang="ko-KR"/>
              <a:t>VirusNow</a:t>
            </a:r>
            <a:endParaRPr lang="en-US" altLang="ko-KR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5162334" y="3948750"/>
            <a:ext cx="9740827" cy="398114"/>
          </a:xfrm>
        </p:spPr>
        <p:txBody>
          <a:bodyPr/>
          <a:lstStyle/>
          <a:p>
            <a:pPr>
              <a:defRPr/>
            </a:pPr>
            <a:r>
              <a:rPr lang="en-US" altLang="ko-KR"/>
              <a:t>2016114413</a:t>
            </a:r>
            <a:r>
              <a:rPr lang="ko-KR" altLang="en-US"/>
              <a:t> 소프트웨어학과 이형준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2021-11-01</a:t>
            </a:r>
            <a:r>
              <a:rPr lang="ko-KR" altLang="en-US"/>
              <a:t> 진행상황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31799" y="1219040"/>
            <a:ext cx="5420271" cy="5246688"/>
          </a:xfrm>
          <a:prstGeom prst="rect">
            <a:avLst/>
          </a:prstGeom>
        </p:spPr>
      </p:pic>
      <p:sp>
        <p:nvSpPr>
          <p:cNvPr id="4" name=""/>
          <p:cNvSpPr txBox="1"/>
          <p:nvPr/>
        </p:nvSpPr>
        <p:spPr>
          <a:xfrm>
            <a:off x="6756796" y="2090737"/>
            <a:ext cx="4978002" cy="36480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리액트와</a:t>
            </a:r>
            <a:r>
              <a:rPr lang="en-US" altLang="ko-KR"/>
              <a:t> api</a:t>
            </a:r>
            <a:r>
              <a:rPr lang="ko-KR" altLang="en-US"/>
              <a:t>를 활용하여 간단한 그래프 만듦</a:t>
            </a:r>
            <a:endParaRPr lang="ko-KR" altLang="en-US"/>
          </a:p>
        </p:txBody>
      </p:sp>
      <p:sp>
        <p:nvSpPr>
          <p:cNvPr id="5" name=""/>
          <p:cNvSpPr txBox="1"/>
          <p:nvPr/>
        </p:nvSpPr>
        <p:spPr>
          <a:xfrm>
            <a:off x="6756797" y="2874168"/>
            <a:ext cx="4978001" cy="364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2021-11-08</a:t>
            </a:r>
            <a:r>
              <a:rPr lang="ko-KR" altLang="en-US"/>
              <a:t> 진행상황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ko-KR" altLang="en-US"/>
              <a:t>회원가입 기능 구현 예정</a:t>
            </a: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기존의 회원가입 문제점</a:t>
            </a:r>
            <a:r>
              <a:rPr lang="en-US" altLang="ko-KR"/>
              <a:t>?</a:t>
            </a: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    기존의 회원가입은  복잡하다</a:t>
            </a: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    아이디</a:t>
            </a:r>
            <a:r>
              <a:rPr lang="en-US" altLang="ko-KR"/>
              <a:t>,</a:t>
            </a:r>
            <a:r>
              <a:rPr lang="ko-KR" altLang="en-US"/>
              <a:t> 비밀번호 헷갈림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해결 방안</a:t>
            </a:r>
            <a:r>
              <a:rPr lang="en-US" altLang="ko-KR"/>
              <a:t>?</a:t>
            </a:r>
            <a:r>
              <a:rPr lang="ko-KR" altLang="en-US"/>
              <a:t> </a:t>
            </a: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    구글</a:t>
            </a:r>
            <a:r>
              <a:rPr lang="en-US" altLang="ko-KR"/>
              <a:t>,</a:t>
            </a:r>
            <a:r>
              <a:rPr lang="ko-KR" altLang="en-US"/>
              <a:t>네이버</a:t>
            </a:r>
            <a:r>
              <a:rPr lang="en-US" altLang="ko-KR"/>
              <a:t>,</a:t>
            </a:r>
            <a:r>
              <a:rPr lang="ko-KR" altLang="en-US"/>
              <a:t>카카오 계정 연동</a:t>
            </a: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    </a:t>
            </a:r>
            <a:endParaRPr lang="ko-KR" altLang="en-US"/>
          </a:p>
          <a:p>
            <a:pPr marL="171450" indent="-171450">
              <a:defRPr/>
            </a:pPr>
            <a:r>
              <a:rPr lang="ko-KR" altLang="en-US"/>
              <a:t>필요 기술</a:t>
            </a:r>
            <a:r>
              <a:rPr lang="en-US" altLang="ko-KR"/>
              <a:t>?</a:t>
            </a:r>
            <a:r>
              <a:rPr lang="ko-KR" altLang="en-US"/>
              <a:t>  </a:t>
            </a:r>
            <a:r>
              <a:rPr lang="en-US" altLang="ko-KR"/>
              <a:t>Google Login API</a:t>
            </a:r>
            <a:r>
              <a:rPr lang="ko-KR" altLang="en-US"/>
              <a:t> 연동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2021-11-21</a:t>
            </a:r>
            <a:r>
              <a:rPr lang="ko-KR" altLang="en-US"/>
              <a:t> 진행상황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3943524" y="1363090"/>
            <a:ext cx="6681460" cy="4898626"/>
          </a:xfrm>
          <a:prstGeom prst="rect">
            <a:avLst/>
          </a:prstGeom>
        </p:spPr>
      </p:pic>
      <p:sp>
        <p:nvSpPr>
          <p:cNvPr id="4" name=""/>
          <p:cNvSpPr txBox="1"/>
          <p:nvPr/>
        </p:nvSpPr>
        <p:spPr>
          <a:xfrm>
            <a:off x="8550561" y="2507765"/>
            <a:ext cx="3356580" cy="146225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구글</a:t>
            </a:r>
            <a:r>
              <a:rPr lang="en-US" altLang="ko-KR"/>
              <a:t>API</a:t>
            </a:r>
            <a:r>
              <a:rPr lang="ko-KR" altLang="en-US"/>
              <a:t>를 활용하여 로그인 및 회원가입 구현 중 승인 오류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카카오</a:t>
            </a:r>
            <a:r>
              <a:rPr lang="en-US" altLang="ko-KR"/>
              <a:t>API</a:t>
            </a:r>
            <a:r>
              <a:rPr lang="ko-KR" altLang="en-US"/>
              <a:t>를 활용하여 로그인 기능 연동</a:t>
            </a:r>
            <a:endParaRPr lang="ko-KR" altLang="en-US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1063585"/>
            <a:ext cx="4949850" cy="50175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2021-12-06 </a:t>
            </a:r>
            <a:r>
              <a:rPr lang="ko-KR" altLang="en-US"/>
              <a:t>진행상황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31799" y="1315190"/>
            <a:ext cx="8819447" cy="4960939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9708311" y="1315190"/>
            <a:ext cx="251029" cy="359305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/>
          </a:p>
        </p:txBody>
      </p:sp>
      <p:sp>
        <p:nvSpPr>
          <p:cNvPr id="6" name=""/>
          <p:cNvSpPr txBox="1"/>
          <p:nvPr/>
        </p:nvSpPr>
        <p:spPr>
          <a:xfrm>
            <a:off x="9492652" y="2215910"/>
            <a:ext cx="2242147" cy="118261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/>
              <a:t>JQuery</a:t>
            </a:r>
            <a:r>
              <a:rPr lang="ko-KR" altLang="en-US"/>
              <a:t>의 </a:t>
            </a:r>
            <a:r>
              <a:rPr lang="en-US" altLang="ko-KR"/>
              <a:t>Masonry</a:t>
            </a:r>
            <a:r>
              <a:rPr lang="ko-KR" altLang="en-US"/>
              <a:t> 플러그인을 이용하여 게시글 구현</a:t>
            </a:r>
            <a:r>
              <a:rPr lang="en-US" altLang="ko-KR"/>
              <a:t>(DB</a:t>
            </a:r>
            <a:r>
              <a:rPr lang="ko-KR" altLang="en-US"/>
              <a:t>연동 </a:t>
            </a:r>
            <a:r>
              <a:rPr lang="en-US" altLang="ko-KR"/>
              <a:t>X)</a:t>
            </a:r>
            <a:r>
              <a:rPr lang="ko-KR" altLang="en-US"/>
              <a:t> 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프로젝트명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1" y="2574491"/>
            <a:ext cx="10972798" cy="4525963"/>
          </a:xfrm>
        </p:spPr>
        <p:txBody>
          <a:bodyPr/>
          <a:lstStyle/>
          <a:p>
            <a:pPr marL="0" indent="0" algn="ctr">
              <a:buNone/>
              <a:defRPr/>
            </a:pPr>
            <a:r>
              <a:rPr lang="ko-KR" altLang="en-US"/>
              <a:t> </a:t>
            </a:r>
            <a:r>
              <a:rPr lang="en-US" altLang="ko-KR"/>
              <a:t>VirusNow = Virus(</a:t>
            </a:r>
            <a:r>
              <a:rPr lang="ko-KR" altLang="en-US"/>
              <a:t>바이러스</a:t>
            </a:r>
            <a:r>
              <a:rPr lang="en-US" altLang="ko-KR"/>
              <a:t>) + Now(</a:t>
            </a:r>
            <a:r>
              <a:rPr lang="ko-KR" altLang="en-US"/>
              <a:t>현황</a:t>
            </a:r>
            <a:r>
              <a:rPr lang="en-US" altLang="ko-KR"/>
              <a:t>)</a:t>
            </a:r>
            <a:endParaRPr lang="en-US" altLang="ko-KR"/>
          </a:p>
          <a:p>
            <a:pPr marL="0" indent="0" algn="ctr">
              <a:buNone/>
              <a:defRPr/>
            </a:pPr>
            <a:r>
              <a:rPr lang="ko-KR" altLang="en-US"/>
              <a:t>즉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-US" altLang="ko-KR"/>
              <a:t>VirusNow</a:t>
            </a:r>
            <a:r>
              <a:rPr lang="ko-KR" altLang="en-US"/>
              <a:t>는 바이러스 현황을 알려준다</a:t>
            </a:r>
            <a:endParaRPr lang="ko-KR" altLang="en-US"/>
          </a:p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2857500"/>
            <a:ext cx="10972798" cy="1143000"/>
          </a:xfrm>
        </p:spPr>
        <p:txBody>
          <a:bodyPr/>
          <a:lstStyle/>
          <a:p>
            <a:pPr>
              <a:defRPr/>
            </a:pPr>
            <a:r>
              <a:rPr lang="ko-KR" altLang="en-US"/>
              <a:t>개발 동기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이용자 수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>
          <a:xfrm>
            <a:off x="6728619" y="2776141"/>
            <a:ext cx="5463381" cy="130571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ko-KR" altLang="en-US"/>
              <a:t>코로나 확진자 수는 계속해서 증가한다</a:t>
            </a: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그때마다 키워드 수집 수 또한 증가한다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31799" y="1522634"/>
            <a:ext cx="6069012" cy="3812731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1085055" y="5638800"/>
            <a:ext cx="4762500" cy="90297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출처 </a:t>
            </a:r>
            <a:r>
              <a:rPr lang="en-US" altLang="ko-KR"/>
              <a:t>;</a:t>
            </a:r>
            <a:r>
              <a:rPr lang="ko-KR" altLang="en-US"/>
              <a:t> </a:t>
            </a:r>
            <a:r>
              <a:rPr lang="en-US" altLang="ko-KR"/>
              <a:t>Dighty</a:t>
            </a:r>
            <a:r>
              <a:rPr lang="ko-KR" altLang="en-US"/>
              <a:t> </a:t>
            </a:r>
            <a:r>
              <a:rPr lang="en-US" altLang="ko-KR"/>
              <a:t>(</a:t>
            </a:r>
            <a:r>
              <a:rPr lang="ko-KR" altLang="en-US"/>
              <a:t>코로나 포함 키워드 수집수 약 </a:t>
            </a:r>
            <a:r>
              <a:rPr lang="en-US" altLang="ko-KR"/>
              <a:t>200</a:t>
            </a:r>
            <a:r>
              <a:rPr lang="ko-KR" altLang="en-US"/>
              <a:t>만 분석</a:t>
            </a:r>
            <a:r>
              <a:rPr lang="en-US" altLang="ko-KR"/>
              <a:t>,</a:t>
            </a:r>
            <a:r>
              <a:rPr lang="ko-KR" altLang="en-US"/>
              <a:t> </a:t>
            </a:r>
            <a:r>
              <a:rPr lang="en-US" altLang="ko-KR"/>
              <a:t>2020/1/20</a:t>
            </a:r>
            <a:r>
              <a:rPr lang="ko-KR" altLang="en-US"/>
              <a:t> </a:t>
            </a:r>
            <a:r>
              <a:rPr lang="en-US" altLang="ko-KR"/>
              <a:t>~</a:t>
            </a:r>
            <a:r>
              <a:rPr lang="ko-KR" altLang="en-US"/>
              <a:t> </a:t>
            </a:r>
            <a:r>
              <a:rPr lang="en-US" altLang="ko-KR"/>
              <a:t>2021/7/13)</a:t>
            </a:r>
            <a:endParaRPr lang="en-US" altLang="ko-KR"/>
          </a:p>
          <a:p>
            <a:pPr>
              <a:defRPr/>
            </a:pPr>
            <a:r>
              <a:rPr lang="en-US" altLang="ko-KR"/>
              <a:t>https://brunch.co.kr/@dighty/10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/>
          <p:cNvSpPr/>
          <p:nvPr/>
        </p:nvSpPr>
        <p:spPr>
          <a:xfrm>
            <a:off x="5534163" y="1942703"/>
            <a:ext cx="6381607" cy="3644106"/>
          </a:xfrm>
          <a:prstGeom prst="rect">
            <a:avLst/>
          </a:prstGeom>
        </p:spPr>
        <p:txBody>
          <a:bodyPr vert="horz" lIns="91440" tIns="45720" rIns="91440" bIns="45720">
            <a:normAutofit fontScale="62500" lnSpcReduction="20000"/>
          </a:bodyPr>
          <a:lstStyle>
            <a:lvl1pPr marL="342900" indent="-342900" algn="l" defTabSz="232257" rtl="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Arial"/>
              <a:buChar char="•"/>
              <a:defRPr xmlns:mc="http://schemas.openxmlformats.org/markup-compatibility/2006" xmlns:hp="http://schemas.haansoft.com/office/presentation/8.0" kumimoji="0" sz="3200" b="0" i="0" u="none" strike="noStrike" kern="1200" cap="none" spc="0" normalizeH="0" baseline="0" mc:Ignorable="hp" hp:hslEmbossed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indent="0">
              <a:buNone/>
              <a:defRPr/>
            </a:pPr>
            <a:r>
              <a:rPr lang="ko-KR" altLang="en-US"/>
              <a:t>코로나 팬더믹이 시작되고 오랫동안 사람들이 직관적으로 볼 수 있는 코로나 확진자 사이트가 나오지 않아 불편함을 겪는 사람이 많았다 </a:t>
            </a: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이미 코로나 확진자 사이트가 많지만 정보를 전달할 수 있는 방법이 더 있을거란 생각이 든다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웹은 많은 사람들이 이용하는 만큼 선호하는 사이트 또한 다양하다</a:t>
            </a:r>
            <a:r>
              <a:rPr lang="en-US" altLang="ko-KR"/>
              <a:t>.</a:t>
            </a:r>
            <a:endParaRPr lang="en-US" altLang="ko-KR"/>
          </a:p>
          <a:p>
            <a:pPr marL="0" indent="0">
              <a:buNone/>
              <a:defRPr/>
            </a:pPr>
            <a:endParaRPr lang="en-US" altLang="ko-KR"/>
          </a:p>
          <a:p>
            <a:pPr marL="0" indent="0">
              <a:buNone/>
              <a:defRPr/>
            </a:pPr>
            <a:r>
              <a:rPr lang="ko-KR" altLang="en-US"/>
              <a:t>기존의 서비스에서 기능 조금 더 추가하거나 보완함으로서 사람들에게 코로나에 대한 관심을 끌어 보고싶다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8" name="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tretch>
            <a:fillRect/>
          </a:stretch>
        </p:blipFill>
        <p:spPr>
          <a:xfrm>
            <a:off x="526847" y="1284287"/>
            <a:ext cx="4733472" cy="4302522"/>
          </a:xfrm>
          <a:prstGeom prst="rect">
            <a:avLst/>
          </a:prstGeom>
        </p:spPr>
      </p:pic>
      <p:sp>
        <p:nvSpPr>
          <p:cNvPr id="9" name=""/>
          <p:cNvSpPr txBox="1"/>
          <p:nvPr/>
        </p:nvSpPr>
        <p:spPr>
          <a:xfrm>
            <a:off x="526847" y="5811981"/>
            <a:ext cx="4762500" cy="36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출처 </a:t>
            </a:r>
            <a:r>
              <a:rPr lang="en-US" altLang="ko-KR"/>
              <a:t>;</a:t>
            </a:r>
            <a:r>
              <a:rPr lang="ko-KR" altLang="en-US"/>
              <a:t> 코로나라이브</a:t>
            </a:r>
            <a:r>
              <a:rPr lang="en-US" altLang="ko-KR"/>
              <a:t>(https://corona-live.com)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개발 의의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331516" y="1793874"/>
            <a:ext cx="9528968" cy="3270252"/>
          </a:xfrm>
        </p:spPr>
        <p:txBody>
          <a:bodyPr>
            <a:normAutofit lnSpcReduction="10000"/>
          </a:bodyPr>
          <a:lstStyle/>
          <a:p>
            <a:pPr marL="0" indent="0">
              <a:buNone/>
              <a:defRPr/>
            </a:pPr>
            <a:endParaRPr lang="en-US" altLang="ko-KR"/>
          </a:p>
          <a:p>
            <a:pPr marL="0" indent="0">
              <a:buNone/>
              <a:defRPr/>
            </a:pPr>
            <a:r>
              <a:rPr lang="ko-KR" altLang="en-US"/>
              <a:t>코로나 확진자 사이트를 만들어본 경험과 결과물은 이후에 다른 바이러스가 나오더라도 코드를 재사용함으로서 빠른 결과물을 만들 수 있다</a:t>
            </a:r>
            <a:r>
              <a:rPr lang="en-US" altLang="ko-KR"/>
              <a:t>.</a:t>
            </a: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확진자 사이트를 빠른 시일 내 만듦으로서 코로나에 대한 극복 방안을 생각해볼 수 있다</a:t>
            </a: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  <a:p>
            <a:pPr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나올 수 있는 의문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88257" y="2297509"/>
            <a:ext cx="9615486" cy="2262981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ko-KR" altLang="en-US"/>
              <a:t>이미 코로나 확진자 사이트는 많이 나와있는 것이 아니냐는 지적이 나올 수 있다</a:t>
            </a:r>
            <a:r>
              <a:rPr lang="en-US" altLang="ko-KR"/>
              <a:t>.</a:t>
            </a:r>
            <a:endParaRPr lang="en-US" altLang="ko-KR"/>
          </a:p>
          <a:p>
            <a:pPr marL="0" indent="0">
              <a:buNone/>
              <a:defRPr/>
            </a:pP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그러나 코로나 확진자 사이트는 각각의 특색이 있으며 코로나 현황을 알려주기 위한 방법은 다양하다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현재 진행상황</a:t>
            </a:r>
            <a:endParaRPr lang="ko-KR" altLang="en-US"/>
          </a:p>
        </p:txBody>
      </p:sp>
      <p:sp>
        <p:nvSpPr>
          <p:cNvPr id="3" name=""/>
          <p:cNvSpPr>
            <a:spLocks noGrp="1"/>
          </p:cNvSpPr>
          <p:nvPr>
            <p:ph idx="1"/>
          </p:nvPr>
        </p:nvSpPr>
        <p:spPr>
          <a:xfrm>
            <a:off x="747569" y="1606549"/>
            <a:ext cx="10696862" cy="2120900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ko-KR" altLang="en-US" sz="3000"/>
              <a:t>홈페이지 제작 중</a:t>
            </a:r>
            <a:r>
              <a:rPr lang="en-US" altLang="ko-KR" sz="3000"/>
              <a:t>(</a:t>
            </a:r>
            <a:r>
              <a:rPr lang="ko-KR" altLang="en-US" sz="3000"/>
              <a:t>메인 화면</a:t>
            </a:r>
            <a:r>
              <a:rPr lang="en-US" altLang="ko-KR" sz="3000"/>
              <a:t>)</a:t>
            </a:r>
            <a:r>
              <a:rPr lang="ko-KR" altLang="en-US" sz="3000"/>
              <a:t> </a:t>
            </a:r>
            <a:r>
              <a:rPr lang="en-US" altLang="ko-KR" sz="3000"/>
              <a:t>-&gt;</a:t>
            </a:r>
            <a:r>
              <a:rPr lang="ko-KR" altLang="en-US" sz="3000" b="1">
                <a:solidFill>
                  <a:srgbClr val="262626"/>
                </a:solidFill>
              </a:rPr>
              <a:t> </a:t>
            </a:r>
            <a:r>
              <a:rPr lang="ko-KR" altLang="en-US" sz="3000" b="1">
                <a:solidFill>
                  <a:srgbClr val="000000"/>
                </a:solidFill>
              </a:rPr>
              <a:t>https://github.com/Hyeong-Jun/HJCorona</a:t>
            </a:r>
            <a:endParaRPr lang="ko-KR" altLang="en-US" sz="3000" b="1">
              <a:solidFill>
                <a:srgbClr val="000000"/>
              </a:solidFill>
            </a:endParaRPr>
          </a:p>
          <a:p>
            <a:pPr marL="0" indent="0">
              <a:buNone/>
              <a:defRPr/>
            </a:pPr>
            <a:endParaRPr lang="ko-KR" altLang="en-US" sz="3000"/>
          </a:p>
          <a:p>
            <a:pPr marL="0" indent="0">
              <a:buNone/>
              <a:defRPr/>
            </a:pPr>
            <a:r>
              <a:rPr lang="ko-KR" altLang="en-US" sz="3000"/>
              <a:t>리액트 학습</a:t>
            </a:r>
            <a:endParaRPr lang="ko-KR" altLang="en-US" sz="3000"/>
          </a:p>
          <a:p>
            <a:pPr marL="0" indent="0">
              <a:buNone/>
              <a:defRPr/>
            </a:pPr>
            <a:r>
              <a:rPr lang="ko-KR" altLang="en-US" sz="3000"/>
              <a:t>  </a:t>
            </a:r>
            <a:r>
              <a:rPr lang="en-US" altLang="ko-KR" sz="3000"/>
              <a:t>-&gt;</a:t>
            </a:r>
            <a:r>
              <a:rPr lang="ko-KR" altLang="en-US" sz="3000"/>
              <a:t> </a:t>
            </a:r>
            <a:r>
              <a:rPr lang="en-US" altLang="ko-KR" sz="3000"/>
              <a:t>html</a:t>
            </a:r>
            <a:r>
              <a:rPr lang="ko-KR" altLang="en-US" sz="3000"/>
              <a:t>를</a:t>
            </a:r>
            <a:r>
              <a:rPr lang="en-US" altLang="ko-KR" sz="3000"/>
              <a:t> jsx</a:t>
            </a:r>
            <a:r>
              <a:rPr lang="ko-KR" altLang="en-US" sz="3000"/>
              <a:t>로 작성</a:t>
            </a:r>
            <a:endParaRPr lang="ko-KR" altLang="en-US" sz="3000"/>
          </a:p>
          <a:p>
            <a:pPr marL="0" indent="0">
              <a:buNone/>
              <a:defRPr/>
            </a:pPr>
            <a:r>
              <a:rPr lang="ko-KR" altLang="en-US" sz="3000"/>
              <a:t>  </a:t>
            </a:r>
            <a:r>
              <a:rPr lang="en-US" altLang="ko-KR" sz="3000"/>
              <a:t>-&gt;</a:t>
            </a:r>
            <a:r>
              <a:rPr lang="ko-KR" altLang="en-US" sz="3000"/>
              <a:t> </a:t>
            </a:r>
            <a:r>
              <a:rPr lang="en-US" altLang="ko-KR" sz="3000"/>
              <a:t>useState</a:t>
            </a:r>
            <a:r>
              <a:rPr lang="ko-KR" altLang="en-US" sz="3000"/>
              <a:t>로 데이터 바인딩 연습 </a:t>
            </a:r>
            <a:r>
              <a:rPr lang="en-US" altLang="ko-KR" sz="3000"/>
              <a:t>=</a:t>
            </a:r>
            <a:r>
              <a:rPr lang="ko-KR" altLang="en-US" sz="3000"/>
              <a:t> 확진자수 실시간 업데이트에 활용될 것</a:t>
            </a:r>
            <a:endParaRPr lang="ko-KR" altLang="en-US" sz="3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2021-11-01</a:t>
            </a:r>
            <a:r>
              <a:rPr lang="ko-KR" altLang="en-US"/>
              <a:t> 진행상황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278666" y="2109389"/>
            <a:ext cx="5348858" cy="2639220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834062" y="538814"/>
            <a:ext cx="2989419" cy="5780370"/>
          </a:xfrm>
          <a:prstGeom prst="rect">
            <a:avLst/>
          </a:prstGeom>
        </p:spPr>
      </p:pic>
      <p:pic>
        <p:nvPicPr>
          <p:cNvPr id="5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945641" y="545952"/>
            <a:ext cx="3041806" cy="57660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분할">
  <a:themeElements>
    <a:clrScheme name="분할">
      <a:dk1>
        <a:srgbClr val="323232"/>
      </a:dk1>
      <a:lt1>
        <a:srgbClr val="ffffff"/>
      </a:lt1>
      <a:dk2>
        <a:srgbClr val="9d9c9c"/>
      </a:dk2>
      <a:lt2>
        <a:srgbClr val="f3f3f3"/>
      </a:lt2>
      <a:accent1>
        <a:srgbClr val="268ba3"/>
      </a:accent1>
      <a:accent2>
        <a:srgbClr val="86a983"/>
      </a:accent2>
      <a:accent3>
        <a:srgbClr val="9181b9"/>
      </a:accent3>
      <a:accent4>
        <a:srgbClr val="d0aed4"/>
      </a:accent4>
      <a:accent5>
        <a:srgbClr val="feacc9"/>
      </a:accent5>
      <a:accent6>
        <a:srgbClr val="ff6957"/>
      </a:accent6>
      <a:hlink>
        <a:srgbClr val="f9f1d3"/>
      </a:hlink>
      <a:folHlink>
        <a:srgbClr val="e2cdb0"/>
      </a:folHlink>
    </a:clrScheme>
    <a:fontScheme name="분할">
      <a:majorFont>
        <a:latin typeface="Arial"/>
        <a:ea typeface=""/>
        <a:cs typeface=""/>
        <a:font script="Jpan" typeface="MS PGothic"/>
        <a:font script="Hang" typeface="한컴 윤고딕 24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분할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hueMod val="70000"/>
                <a:satMod val="100000"/>
              </a:schemeClr>
            </a:gs>
            <a:gs pos="100000">
              <a:schemeClr val="phClr">
                <a:shade val="2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accent1">
              <a:shade val="95000"/>
              <a:satMod val="10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240</ep:Words>
  <ep:PresentationFormat>화면 슬라이드 쇼(4:3)</ep:PresentationFormat>
  <ep:Paragraphs>44</ep:Paragraphs>
  <ep:Slides>13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분할</vt:lpstr>
      <vt:lpstr>VirusNow</vt:lpstr>
      <vt:lpstr>프로젝트명</vt:lpstr>
      <vt:lpstr>개발 동기</vt:lpstr>
      <vt:lpstr>이용자 수</vt:lpstr>
      <vt:lpstr>슬라이드 5</vt:lpstr>
      <vt:lpstr>개발 의의</vt:lpstr>
      <vt:lpstr>나올 수 있는 의문</vt:lpstr>
      <vt:lpstr>현재 진행상황</vt:lpstr>
      <vt:lpstr>2021-11-01 진행상황</vt:lpstr>
      <vt:lpstr>2021-11-01 진행상황</vt:lpstr>
      <vt:lpstr>2021-11-08 진행상황</vt:lpstr>
      <vt:lpstr>2021-11-21 진행상황</vt:lpstr>
      <vt:lpstr>2021-12-06 진행상황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2021-09-13T06:59:59.954</dcterms:created>
  <dc:creator>이형준</dc:creator>
  <cp:lastModifiedBy>이형준</cp:lastModifiedBy>
  <dcterms:modified xsi:type="dcterms:W3CDTF">2022-03-14T20:35:32.685</dcterms:modified>
  <cp:revision>85</cp:revision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